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801600" cy="10058400"/>
  <p:notesSz cx="6858000" cy="9144000"/>
  <p:defaultTextStyle>
    <a:defPPr>
      <a:defRPr lang="en-US"/>
    </a:defPPr>
    <a:lvl1pPr marL="0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arden ideas" id="{345CF160-F92E-6E49-98E0-43DDB2C68265}">
          <p14:sldIdLst/>
        </p14:section>
        <p14:section name="Untitled Section" id="{313F013D-7B64-104E-A293-CB279A6002B8}">
          <p14:sldIdLst>
            <p14:sldId id="256"/>
            <p14:sldId id="258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4"/>
  </p:normalViewPr>
  <p:slideViewPr>
    <p:cSldViewPr snapToGrid="0" snapToObjects="1">
      <p:cViewPr varScale="1">
        <p:scale>
          <a:sx n="76" d="100"/>
          <a:sy n="76" d="100"/>
        </p:scale>
        <p:origin x="2712" y="208"/>
      </p:cViewPr>
      <p:guideLst>
        <p:guide orient="horz" pos="3168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C03BB-754B-AF47-9165-BF8A303A9049}" type="datetimeFigureOut">
              <a:rPr lang="en-US" smtClean="0"/>
              <a:pPr/>
              <a:t>4/11/19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685800"/>
            <a:ext cx="43624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AB7CD-A4EA-484E-A694-E27CC581E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3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6531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685800"/>
            <a:ext cx="43624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AB7CD-A4EA-484E-A694-E27CC581EC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685800"/>
            <a:ext cx="43624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AB7CD-A4EA-484E-A694-E27CC581ECB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8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685800"/>
            <a:ext cx="43624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AB7CD-A4EA-484E-A694-E27CC581ECB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11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3124624"/>
            <a:ext cx="1088136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699760"/>
            <a:ext cx="896112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4/11/19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4/11/19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402803"/>
            <a:ext cx="2880360" cy="85822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402803"/>
            <a:ext cx="8427720" cy="8582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4/11/19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4/11/19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463454"/>
            <a:ext cx="10881360" cy="199771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263180"/>
            <a:ext cx="10881360" cy="220027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4/11/19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346961"/>
            <a:ext cx="5654040" cy="6638079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346961"/>
            <a:ext cx="5654040" cy="6638079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4/11/19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2251499"/>
            <a:ext cx="5656263" cy="93831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1" y="3189816"/>
            <a:ext cx="5656263" cy="579522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251499"/>
            <a:ext cx="5658486" cy="93831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189816"/>
            <a:ext cx="5658486" cy="579522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4/11/19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4/11/19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4/11/19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400473"/>
            <a:ext cx="4211638" cy="170434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400474"/>
            <a:ext cx="7156450" cy="858456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104814"/>
            <a:ext cx="4211638" cy="688022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4/11/19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7040880"/>
            <a:ext cx="7680960" cy="83121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98737"/>
            <a:ext cx="7680960" cy="603504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872096"/>
            <a:ext cx="7680960" cy="118046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8EAA-CA3D-0E48-ABD7-47F87974ECF9}" type="datetimeFigureOut">
              <a:rPr lang="en-US" smtClean="0"/>
              <a:pPr/>
              <a:t>4/11/19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402803"/>
            <a:ext cx="11521440" cy="16764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346961"/>
            <a:ext cx="11521440" cy="6638079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9322647"/>
            <a:ext cx="2987040" cy="535517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A8EAA-CA3D-0E48-ABD7-47F87974ECF9}" type="datetimeFigureOut">
              <a:rPr lang="en-US" smtClean="0"/>
              <a:pPr/>
              <a:t>4/11/19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9322647"/>
            <a:ext cx="4053840" cy="535517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9322647"/>
            <a:ext cx="2987040" cy="535517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36F5C-E317-EF45-86A9-9455BB874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5311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653110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653110" rtl="0" eaLnBrk="1" latinLnBrk="0" hangingPunct="1">
        <a:spcBef>
          <a:spcPct val="20000"/>
        </a:spcBef>
        <a:buFont typeface="Arial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653110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653110" rtl="0" eaLnBrk="1" latinLnBrk="0" hangingPunct="1">
        <a:spcBef>
          <a:spcPct val="20000"/>
        </a:spcBef>
        <a:buFont typeface="Arial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653110" rtl="0" eaLnBrk="1" latinLnBrk="0" hangingPunct="1">
        <a:spcBef>
          <a:spcPct val="20000"/>
        </a:spcBef>
        <a:buFont typeface="Arial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8863" y="9209141"/>
            <a:ext cx="3224235" cy="84925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938366" y="455677"/>
            <a:ext cx="10863231" cy="93211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Flower and Garden APRIL 13 2019 at  Agave Gardens show layout each booth is 15X15 cost is $100 for 10.00 to 6.00pm  call 725 5507</a:t>
            </a:r>
          </a:p>
        </p:txBody>
      </p:sp>
      <p:sp>
        <p:nvSpPr>
          <p:cNvPr id="16" name="TextBox 15"/>
          <p:cNvSpPr txBox="1"/>
          <p:nvPr/>
        </p:nvSpPr>
        <p:spPr>
          <a:xfrm flipH="1">
            <a:off x="393408" y="9077956"/>
            <a:ext cx="1452660" cy="83978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2300" dirty="0" err="1"/>
              <a:t>EntranceGATE</a:t>
            </a:r>
            <a:endParaRPr lang="en-US" sz="2300" dirty="0"/>
          </a:p>
        </p:txBody>
      </p:sp>
      <p:sp>
        <p:nvSpPr>
          <p:cNvPr id="3" name="Cube 2"/>
          <p:cNvSpPr/>
          <p:nvPr/>
        </p:nvSpPr>
        <p:spPr>
          <a:xfrm>
            <a:off x="350836" y="5048646"/>
            <a:ext cx="1495233" cy="1095534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US" dirty="0"/>
              <a:t>Agave House</a:t>
            </a:r>
          </a:p>
          <a:p>
            <a:pPr algn="ctr"/>
            <a:endParaRPr lang="en-US" dirty="0"/>
          </a:p>
        </p:txBody>
      </p:sp>
      <p:sp>
        <p:nvSpPr>
          <p:cNvPr id="21" name="Action Button: Home 20"/>
          <p:cNvSpPr/>
          <p:nvPr/>
        </p:nvSpPr>
        <p:spPr>
          <a:xfrm>
            <a:off x="1444251" y="8244816"/>
            <a:ext cx="718983" cy="679822"/>
          </a:xfrm>
          <a:prstGeom prst="actionButtonHom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/>
          <a:lstStyle/>
          <a:p>
            <a:r>
              <a:rPr lang="en-US" sz="1400" dirty="0"/>
              <a:t>tickets</a:t>
            </a:r>
          </a:p>
        </p:txBody>
      </p:sp>
      <p:sp>
        <p:nvSpPr>
          <p:cNvPr id="40" name="Right Arrow 39"/>
          <p:cNvSpPr/>
          <p:nvPr/>
        </p:nvSpPr>
        <p:spPr>
          <a:xfrm>
            <a:off x="4378327" y="6659322"/>
            <a:ext cx="1196972" cy="2352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42" name="Cloud 41"/>
          <p:cNvSpPr/>
          <p:nvPr/>
        </p:nvSpPr>
        <p:spPr>
          <a:xfrm>
            <a:off x="6673272" y="1830585"/>
            <a:ext cx="1961170" cy="1022458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/>
          <a:lstStyle/>
          <a:p>
            <a:r>
              <a:rPr lang="en-US" sz="1600" dirty="0"/>
              <a:t>Wild </a:t>
            </a:r>
            <a:r>
              <a:rPr lang="en-US" sz="1400" dirty="0"/>
              <a:t>medicinal garden</a:t>
            </a:r>
          </a:p>
        </p:txBody>
      </p:sp>
      <p:cxnSp>
        <p:nvCxnSpPr>
          <p:cNvPr id="54" name="Straight Connector 53"/>
          <p:cNvCxnSpPr>
            <a:cxnSpLocks/>
          </p:cNvCxnSpPr>
          <p:nvPr/>
        </p:nvCxnSpPr>
        <p:spPr>
          <a:xfrm>
            <a:off x="8634443" y="1739381"/>
            <a:ext cx="1152144" cy="120700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cxnSpLocks/>
          </p:cNvCxnSpPr>
          <p:nvPr/>
        </p:nvCxnSpPr>
        <p:spPr>
          <a:xfrm>
            <a:off x="6160995" y="2711866"/>
            <a:ext cx="1152144" cy="120700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8112895" y="2946389"/>
            <a:ext cx="2481531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Display gardens</a:t>
            </a:r>
          </a:p>
        </p:txBody>
      </p:sp>
      <p:cxnSp>
        <p:nvCxnSpPr>
          <p:cNvPr id="63" name="Straight Arrow Connector 62"/>
          <p:cNvCxnSpPr>
            <a:cxnSpLocks/>
          </p:cNvCxnSpPr>
          <p:nvPr/>
        </p:nvCxnSpPr>
        <p:spPr>
          <a:xfrm>
            <a:off x="7930353" y="3367397"/>
            <a:ext cx="1280160" cy="1341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673271" y="4046522"/>
            <a:ext cx="1742285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gardens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1105881" y="3237580"/>
            <a:ext cx="1451475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gardens</a:t>
            </a:r>
          </a:p>
        </p:txBody>
      </p:sp>
      <p:sp>
        <p:nvSpPr>
          <p:cNvPr id="66" name="Bent Arrow 65"/>
          <p:cNvSpPr/>
          <p:nvPr/>
        </p:nvSpPr>
        <p:spPr>
          <a:xfrm>
            <a:off x="2573182" y="4371745"/>
            <a:ext cx="576072" cy="395693"/>
          </a:xfrm>
          <a:prstGeom prst="ben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7" name="TextBox 66"/>
          <p:cNvSpPr txBox="1"/>
          <p:nvPr/>
        </p:nvSpPr>
        <p:spPr>
          <a:xfrm>
            <a:off x="6673271" y="6132576"/>
            <a:ext cx="2537244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open path lawn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944691" y="9077956"/>
            <a:ext cx="2896374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café seat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44691" y="3769587"/>
            <a:ext cx="1046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Path</a:t>
            </a:r>
          </a:p>
        </p:txBody>
      </p:sp>
      <p:sp>
        <p:nvSpPr>
          <p:cNvPr id="33" name="Snip Same Side Corner Rectangle 32"/>
          <p:cNvSpPr/>
          <p:nvPr/>
        </p:nvSpPr>
        <p:spPr>
          <a:xfrm>
            <a:off x="1963072" y="5747594"/>
            <a:ext cx="610110" cy="810646"/>
          </a:xfrm>
          <a:prstGeom prst="snip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Hort</a:t>
            </a:r>
            <a:endParaRPr lang="en-US" sz="1200" dirty="0"/>
          </a:p>
          <a:p>
            <a:pPr algn="ctr"/>
            <a:r>
              <a:rPr lang="en-US" sz="1200" dirty="0" err="1"/>
              <a:t>Vip</a:t>
            </a:r>
            <a:endParaRPr lang="en-US" sz="1200" dirty="0"/>
          </a:p>
          <a:p>
            <a:pPr algn="ctr"/>
            <a:r>
              <a:rPr lang="en-US" sz="1200" dirty="0"/>
              <a:t>tent</a:t>
            </a:r>
          </a:p>
        </p:txBody>
      </p:sp>
      <p:sp>
        <p:nvSpPr>
          <p:cNvPr id="31" name="Cube 30"/>
          <p:cNvSpPr/>
          <p:nvPr/>
        </p:nvSpPr>
        <p:spPr>
          <a:xfrm>
            <a:off x="143456" y="2853043"/>
            <a:ext cx="1417765" cy="1027690"/>
          </a:xfrm>
          <a:prstGeom prst="cub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600" dirty="0"/>
              <a:t>shade house</a:t>
            </a:r>
          </a:p>
          <a:p>
            <a:r>
              <a:rPr lang="en-US" sz="1400" dirty="0"/>
              <a:t>competition</a:t>
            </a:r>
          </a:p>
          <a:p>
            <a:r>
              <a:rPr lang="en-US" sz="1400" dirty="0"/>
              <a:t>space</a:t>
            </a:r>
          </a:p>
        </p:txBody>
      </p:sp>
      <p:sp>
        <p:nvSpPr>
          <p:cNvPr id="38" name="Snip Diagonal Corner Rectangle 37"/>
          <p:cNvSpPr/>
          <p:nvPr/>
        </p:nvSpPr>
        <p:spPr>
          <a:xfrm>
            <a:off x="350836" y="6659322"/>
            <a:ext cx="914400" cy="235254"/>
          </a:xfrm>
          <a:prstGeom prst="snip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display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09598" y="4231252"/>
            <a:ext cx="18466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6AA2A1-C5CD-9548-A0E6-6241A579553A}"/>
              </a:ext>
            </a:extLst>
          </p:cNvPr>
          <p:cNvSpPr txBox="1"/>
          <p:nvPr/>
        </p:nvSpPr>
        <p:spPr>
          <a:xfrm>
            <a:off x="1963072" y="1583760"/>
            <a:ext cx="878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WILD GARDEN PLANTS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F29BAA-163B-9A40-9613-3558CF162E3C}"/>
              </a:ext>
            </a:extLst>
          </p:cNvPr>
          <p:cNvSpPr/>
          <p:nvPr/>
        </p:nvSpPr>
        <p:spPr>
          <a:xfrm>
            <a:off x="2301353" y="2403128"/>
            <a:ext cx="1279794" cy="633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en-US" sz="1400" b="1" dirty="0"/>
              <a:t>Flower arrangement tent</a:t>
            </a:r>
          </a:p>
        </p:txBody>
      </p:sp>
      <p:sp>
        <p:nvSpPr>
          <p:cNvPr id="2" name="Snip and Round Single Corner Rectangle 1">
            <a:extLst>
              <a:ext uri="{FF2B5EF4-FFF2-40B4-BE49-F238E27FC236}">
                <a16:creationId xmlns:a16="http://schemas.microsoft.com/office/drawing/2014/main" id="{7A354A83-5061-1740-B99E-7D6752647C05}"/>
              </a:ext>
            </a:extLst>
          </p:cNvPr>
          <p:cNvSpPr/>
          <p:nvPr/>
        </p:nvSpPr>
        <p:spPr>
          <a:xfrm>
            <a:off x="700609" y="4147029"/>
            <a:ext cx="1348714" cy="310575"/>
          </a:xfrm>
          <a:prstGeom prst="snip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/>
              <a:t>nzinger</a:t>
            </a:r>
            <a:endParaRPr lang="en-US" sz="1400" b="1" dirty="0"/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774CE6DE-4817-1D4F-BF59-F86FD7A13718}"/>
              </a:ext>
            </a:extLst>
          </p:cNvPr>
          <p:cNvSpPr/>
          <p:nvPr/>
        </p:nvSpPr>
        <p:spPr>
          <a:xfrm>
            <a:off x="331426" y="7158123"/>
            <a:ext cx="767026" cy="81747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/>
              <a:t>entertainment, </a:t>
            </a:r>
          </a:p>
          <a:p>
            <a:r>
              <a:rPr lang="en-US" sz="1100" b="1" dirty="0"/>
              <a:t>demonstrations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2BE958-726E-B34B-8BAD-746D9367AEC7}"/>
              </a:ext>
            </a:extLst>
          </p:cNvPr>
          <p:cNvSpPr/>
          <p:nvPr/>
        </p:nvSpPr>
        <p:spPr>
          <a:xfrm>
            <a:off x="4362803" y="2186250"/>
            <a:ext cx="914400" cy="6395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Dave  </a:t>
            </a:r>
            <a:r>
              <a:rPr lang="en-US" sz="1100" b="1" dirty="0" err="1"/>
              <a:t>imcp</a:t>
            </a:r>
            <a:endParaRPr lang="en-US" sz="1100" b="1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7C27BC9-2BB1-7E48-8031-449622748C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789" y="760996"/>
            <a:ext cx="1450431" cy="1145930"/>
          </a:xfrm>
          <a:prstGeom prst="rect">
            <a:avLst/>
          </a:prstGeom>
        </p:spPr>
      </p:pic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EA04A616-C33F-0242-85DB-1F894019B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679612"/>
              </p:ext>
            </p:extLst>
          </p:nvPr>
        </p:nvGraphicFramePr>
        <p:xfrm>
          <a:off x="2941251" y="7153569"/>
          <a:ext cx="9616107" cy="1222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308">
                  <a:extLst>
                    <a:ext uri="{9D8B030D-6E8A-4147-A177-3AD203B41FA5}">
                      <a16:colId xmlns:a16="http://schemas.microsoft.com/office/drawing/2014/main" val="3577945527"/>
                    </a:ext>
                  </a:extLst>
                </a:gridCol>
                <a:gridCol w="569465">
                  <a:extLst>
                    <a:ext uri="{9D8B030D-6E8A-4147-A177-3AD203B41FA5}">
                      <a16:colId xmlns:a16="http://schemas.microsoft.com/office/drawing/2014/main" val="4090822446"/>
                    </a:ext>
                  </a:extLst>
                </a:gridCol>
                <a:gridCol w="569465">
                  <a:extLst>
                    <a:ext uri="{9D8B030D-6E8A-4147-A177-3AD203B41FA5}">
                      <a16:colId xmlns:a16="http://schemas.microsoft.com/office/drawing/2014/main" val="802721329"/>
                    </a:ext>
                  </a:extLst>
                </a:gridCol>
                <a:gridCol w="479644">
                  <a:extLst>
                    <a:ext uri="{9D8B030D-6E8A-4147-A177-3AD203B41FA5}">
                      <a16:colId xmlns:a16="http://schemas.microsoft.com/office/drawing/2014/main" val="1086424394"/>
                    </a:ext>
                  </a:extLst>
                </a:gridCol>
                <a:gridCol w="659286">
                  <a:extLst>
                    <a:ext uri="{9D8B030D-6E8A-4147-A177-3AD203B41FA5}">
                      <a16:colId xmlns:a16="http://schemas.microsoft.com/office/drawing/2014/main" val="1654586768"/>
                    </a:ext>
                  </a:extLst>
                </a:gridCol>
                <a:gridCol w="639671">
                  <a:extLst>
                    <a:ext uri="{9D8B030D-6E8A-4147-A177-3AD203B41FA5}">
                      <a16:colId xmlns:a16="http://schemas.microsoft.com/office/drawing/2014/main" val="863107407"/>
                    </a:ext>
                  </a:extLst>
                </a:gridCol>
                <a:gridCol w="674027">
                  <a:extLst>
                    <a:ext uri="{9D8B030D-6E8A-4147-A177-3AD203B41FA5}">
                      <a16:colId xmlns:a16="http://schemas.microsoft.com/office/drawing/2014/main" val="2135033583"/>
                    </a:ext>
                  </a:extLst>
                </a:gridCol>
                <a:gridCol w="499283">
                  <a:extLst>
                    <a:ext uri="{9D8B030D-6E8A-4147-A177-3AD203B41FA5}">
                      <a16:colId xmlns:a16="http://schemas.microsoft.com/office/drawing/2014/main" val="2371704066"/>
                    </a:ext>
                  </a:extLst>
                </a:gridCol>
                <a:gridCol w="592667">
                  <a:extLst>
                    <a:ext uri="{9D8B030D-6E8A-4147-A177-3AD203B41FA5}">
                      <a16:colId xmlns:a16="http://schemas.microsoft.com/office/drawing/2014/main" val="3722690788"/>
                    </a:ext>
                  </a:extLst>
                </a:gridCol>
                <a:gridCol w="541866">
                  <a:extLst>
                    <a:ext uri="{9D8B030D-6E8A-4147-A177-3AD203B41FA5}">
                      <a16:colId xmlns:a16="http://schemas.microsoft.com/office/drawing/2014/main" val="2885411335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391334642"/>
                    </a:ext>
                  </a:extLst>
                </a:gridCol>
                <a:gridCol w="626533">
                  <a:extLst>
                    <a:ext uri="{9D8B030D-6E8A-4147-A177-3AD203B41FA5}">
                      <a16:colId xmlns:a16="http://schemas.microsoft.com/office/drawing/2014/main" val="1345844129"/>
                    </a:ext>
                  </a:extLst>
                </a:gridCol>
                <a:gridCol w="524934">
                  <a:extLst>
                    <a:ext uri="{9D8B030D-6E8A-4147-A177-3AD203B41FA5}">
                      <a16:colId xmlns:a16="http://schemas.microsoft.com/office/drawing/2014/main" val="165733767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131618309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852377792"/>
                    </a:ext>
                  </a:extLst>
                </a:gridCol>
                <a:gridCol w="524026">
                  <a:extLst>
                    <a:ext uri="{9D8B030D-6E8A-4147-A177-3AD203B41FA5}">
                      <a16:colId xmlns:a16="http://schemas.microsoft.com/office/drawing/2014/main" val="1736820649"/>
                    </a:ext>
                  </a:extLst>
                </a:gridCol>
                <a:gridCol w="569465">
                  <a:extLst>
                    <a:ext uri="{9D8B030D-6E8A-4147-A177-3AD203B41FA5}">
                      <a16:colId xmlns:a16="http://schemas.microsoft.com/office/drawing/2014/main" val="3489604891"/>
                    </a:ext>
                  </a:extLst>
                </a:gridCol>
              </a:tblGrid>
              <a:tr h="1222970"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1</a:t>
                      </a:r>
                    </a:p>
                    <a:p>
                      <a:r>
                        <a:rPr lang="en-US" sz="1200" baseline="0" dirty="0"/>
                        <a:t>H</a:t>
                      </a:r>
                    </a:p>
                    <a:p>
                      <a:r>
                        <a:rPr lang="en-US" sz="1200" baseline="0" dirty="0"/>
                        <a:t>bar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2</a:t>
                      </a:r>
                    </a:p>
                    <a:p>
                      <a:r>
                        <a:rPr lang="en-US" sz="1200" baseline="0" dirty="0"/>
                        <a:t>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3</a:t>
                      </a:r>
                    </a:p>
                    <a:p>
                      <a:r>
                        <a:rPr lang="en-US" sz="1200" baseline="0" dirty="0"/>
                        <a:t>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4</a:t>
                      </a:r>
                    </a:p>
                    <a:p>
                      <a:r>
                        <a:rPr lang="en-US" sz="1200" baseline="0" dirty="0"/>
                        <a:t>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5</a:t>
                      </a:r>
                    </a:p>
                    <a:p>
                      <a:r>
                        <a:rPr lang="en-US" sz="1200" baseline="0" dirty="0" err="1"/>
                        <a:t>Sonu</a:t>
                      </a:r>
                      <a:endParaRPr lang="en-US" sz="1200" baseline="0" dirty="0"/>
                    </a:p>
                    <a:p>
                      <a:r>
                        <a:rPr lang="en-US" sz="1200" baseline="0" dirty="0" err="1"/>
                        <a:t>pd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6</a:t>
                      </a:r>
                    </a:p>
                    <a:p>
                      <a:r>
                        <a:rPr lang="en-US" sz="1200" baseline="0" dirty="0"/>
                        <a:t>C </a:t>
                      </a:r>
                      <a:r>
                        <a:rPr lang="en-US" sz="1200" baseline="0" dirty="0" err="1"/>
                        <a:t>hristy</a:t>
                      </a:r>
                      <a:endParaRPr lang="en-US" sz="1200" baseline="0" dirty="0"/>
                    </a:p>
                    <a:p>
                      <a:r>
                        <a:rPr lang="en-US" sz="1200" baseline="0" dirty="0"/>
                        <a:t>P&amp;P</a:t>
                      </a:r>
                    </a:p>
                    <a:p>
                      <a:r>
                        <a:rPr lang="en-US" sz="1200" baseline="0" dirty="0"/>
                        <a:t>plants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7</a:t>
                      </a:r>
                    </a:p>
                    <a:p>
                      <a:r>
                        <a:rPr lang="en-US" sz="1200" baseline="0" dirty="0"/>
                        <a:t>Dawn</a:t>
                      </a:r>
                    </a:p>
                    <a:p>
                      <a:r>
                        <a:rPr lang="en-US" sz="1200" baseline="0" dirty="0"/>
                        <a:t>Plants</a:t>
                      </a:r>
                    </a:p>
                    <a:p>
                      <a:r>
                        <a:rPr lang="en-US" sz="1200" baseline="0" dirty="0" err="1"/>
                        <a:t>pd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8</a:t>
                      </a:r>
                    </a:p>
                    <a:p>
                      <a:r>
                        <a:rPr lang="en-US" sz="1200" baseline="0" dirty="0"/>
                        <a:t>Dawn plants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9</a:t>
                      </a:r>
                    </a:p>
                    <a:p>
                      <a:r>
                        <a:rPr lang="en-US" sz="1200" baseline="0" dirty="0"/>
                        <a:t>Sally Art</a:t>
                      </a:r>
                    </a:p>
                    <a:p>
                      <a:r>
                        <a:rPr lang="en-US" sz="1200" baseline="0" dirty="0"/>
                        <a:t>Carol  dog</a:t>
                      </a:r>
                    </a:p>
                    <a:p>
                      <a:r>
                        <a:rPr lang="en-US" sz="1200" baseline="0" dirty="0" err="1"/>
                        <a:t>pd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10</a:t>
                      </a:r>
                    </a:p>
                    <a:p>
                      <a:r>
                        <a:rPr lang="en-US" sz="1200" baseline="0" dirty="0"/>
                        <a:t>Edith</a:t>
                      </a:r>
                    </a:p>
                    <a:p>
                      <a:r>
                        <a:rPr lang="en-US" sz="1200" baseline="0" dirty="0" err="1"/>
                        <a:t>Succ</a:t>
                      </a:r>
                      <a:endParaRPr lang="en-US" sz="1200" baseline="0" dirty="0"/>
                    </a:p>
                    <a:p>
                      <a:r>
                        <a:rPr lang="en-US" sz="1200" baseline="0" dirty="0" err="1"/>
                        <a:t>pd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11</a:t>
                      </a:r>
                    </a:p>
                    <a:p>
                      <a:r>
                        <a:rPr lang="en-US" sz="1200" baseline="0" dirty="0"/>
                        <a:t>Pat</a:t>
                      </a:r>
                    </a:p>
                    <a:p>
                      <a:r>
                        <a:rPr lang="en-US" sz="1200" baseline="0" dirty="0"/>
                        <a:t>plants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12</a:t>
                      </a:r>
                    </a:p>
                    <a:p>
                      <a:r>
                        <a:rPr lang="en-US" sz="1200" baseline="0" dirty="0" err="1"/>
                        <a:t>Lamblion</a:t>
                      </a:r>
                      <a:endParaRPr lang="en-US" sz="1200" baseline="0" dirty="0"/>
                    </a:p>
                    <a:p>
                      <a:r>
                        <a:rPr lang="en-US" sz="1200" baseline="0" dirty="0"/>
                        <a:t>Plants</a:t>
                      </a:r>
                    </a:p>
                    <a:p>
                      <a:r>
                        <a:rPr lang="en-US" sz="1200" baseline="0" dirty="0" err="1"/>
                        <a:t>pd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13</a:t>
                      </a:r>
                    </a:p>
                    <a:p>
                      <a:r>
                        <a:rPr lang="en-US" sz="1200" baseline="0" dirty="0"/>
                        <a:t>Cheryl </a:t>
                      </a:r>
                      <a:r>
                        <a:rPr lang="en-US" sz="1200" baseline="0" dirty="0" err="1"/>
                        <a:t>Alvits</a:t>
                      </a:r>
                      <a:endParaRPr lang="en-US" sz="1200" baseline="0" dirty="0"/>
                    </a:p>
                    <a:p>
                      <a:r>
                        <a:rPr lang="en-US" sz="1200" baseline="0" dirty="0" err="1"/>
                        <a:t>pd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14</a:t>
                      </a:r>
                    </a:p>
                    <a:p>
                      <a:r>
                        <a:rPr lang="en-US" sz="1200" baseline="0" dirty="0"/>
                        <a:t>Denise</a:t>
                      </a:r>
                    </a:p>
                    <a:p>
                      <a:r>
                        <a:rPr lang="en-US" sz="1200" baseline="0" dirty="0"/>
                        <a:t>Fudge</a:t>
                      </a:r>
                    </a:p>
                    <a:p>
                      <a:r>
                        <a:rPr lang="en-US" sz="1200" baseline="0"/>
                        <a:t>pd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15</a:t>
                      </a:r>
                    </a:p>
                    <a:p>
                      <a:r>
                        <a:rPr lang="en-US" sz="1200" baseline="0" dirty="0" err="1"/>
                        <a:t>Frenchart</a:t>
                      </a:r>
                      <a:endParaRPr lang="en-US" sz="1200" baseline="0" dirty="0"/>
                    </a:p>
                    <a:p>
                      <a:r>
                        <a:rPr lang="en-US" sz="1200" baseline="0" dirty="0" err="1"/>
                        <a:t>Pd</a:t>
                      </a:r>
                      <a:endParaRPr lang="en-US" sz="1200" baseline="0" dirty="0"/>
                    </a:p>
                    <a:p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16</a:t>
                      </a:r>
                    </a:p>
                    <a:p>
                      <a:r>
                        <a:rPr lang="en-US" sz="1200" baseline="0" dirty="0" err="1"/>
                        <a:t>abi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17</a:t>
                      </a:r>
                    </a:p>
                    <a:p>
                      <a:r>
                        <a:rPr lang="en-US" sz="1200" baseline="0" dirty="0"/>
                        <a:t>Monty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039360"/>
                  </a:ext>
                </a:extLst>
              </a:tr>
            </a:tbl>
          </a:graphicData>
        </a:graphic>
      </p:graphicFrame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B64B63C9-76FE-3F4F-B4E9-A4475915A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084377"/>
              </p:ext>
            </p:extLst>
          </p:nvPr>
        </p:nvGraphicFramePr>
        <p:xfrm>
          <a:off x="2709334" y="4594200"/>
          <a:ext cx="10092267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939">
                  <a:extLst>
                    <a:ext uri="{9D8B030D-6E8A-4147-A177-3AD203B41FA5}">
                      <a16:colId xmlns:a16="http://schemas.microsoft.com/office/drawing/2014/main" val="3958671110"/>
                    </a:ext>
                  </a:extLst>
                </a:gridCol>
                <a:gridCol w="687708">
                  <a:extLst>
                    <a:ext uri="{9D8B030D-6E8A-4147-A177-3AD203B41FA5}">
                      <a16:colId xmlns:a16="http://schemas.microsoft.com/office/drawing/2014/main" val="3056151838"/>
                    </a:ext>
                  </a:extLst>
                </a:gridCol>
                <a:gridCol w="468273">
                  <a:extLst>
                    <a:ext uri="{9D8B030D-6E8A-4147-A177-3AD203B41FA5}">
                      <a16:colId xmlns:a16="http://schemas.microsoft.com/office/drawing/2014/main" val="3830953032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42765513"/>
                    </a:ext>
                  </a:extLst>
                </a:gridCol>
                <a:gridCol w="573900">
                  <a:extLst>
                    <a:ext uri="{9D8B030D-6E8A-4147-A177-3AD203B41FA5}">
                      <a16:colId xmlns:a16="http://schemas.microsoft.com/office/drawing/2014/main" val="3590310507"/>
                    </a:ext>
                  </a:extLst>
                </a:gridCol>
                <a:gridCol w="646427">
                  <a:extLst>
                    <a:ext uri="{9D8B030D-6E8A-4147-A177-3AD203B41FA5}">
                      <a16:colId xmlns:a16="http://schemas.microsoft.com/office/drawing/2014/main" val="891735843"/>
                    </a:ext>
                  </a:extLst>
                </a:gridCol>
                <a:gridCol w="501373">
                  <a:extLst>
                    <a:ext uri="{9D8B030D-6E8A-4147-A177-3AD203B41FA5}">
                      <a16:colId xmlns:a16="http://schemas.microsoft.com/office/drawing/2014/main" val="1997622608"/>
                    </a:ext>
                  </a:extLst>
                </a:gridCol>
                <a:gridCol w="688360">
                  <a:extLst>
                    <a:ext uri="{9D8B030D-6E8A-4147-A177-3AD203B41FA5}">
                      <a16:colId xmlns:a16="http://schemas.microsoft.com/office/drawing/2014/main" val="2488055376"/>
                    </a:ext>
                  </a:extLst>
                </a:gridCol>
                <a:gridCol w="629824">
                  <a:extLst>
                    <a:ext uri="{9D8B030D-6E8A-4147-A177-3AD203B41FA5}">
                      <a16:colId xmlns:a16="http://schemas.microsoft.com/office/drawing/2014/main" val="1306709296"/>
                    </a:ext>
                  </a:extLst>
                </a:gridCol>
                <a:gridCol w="715865">
                  <a:extLst>
                    <a:ext uri="{9D8B030D-6E8A-4147-A177-3AD203B41FA5}">
                      <a16:colId xmlns:a16="http://schemas.microsoft.com/office/drawing/2014/main" val="57960875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22471336"/>
                    </a:ext>
                  </a:extLst>
                </a:gridCol>
                <a:gridCol w="669569">
                  <a:extLst>
                    <a:ext uri="{9D8B030D-6E8A-4147-A177-3AD203B41FA5}">
                      <a16:colId xmlns:a16="http://schemas.microsoft.com/office/drawing/2014/main" val="1627842579"/>
                    </a:ext>
                  </a:extLst>
                </a:gridCol>
                <a:gridCol w="573900">
                  <a:extLst>
                    <a:ext uri="{9D8B030D-6E8A-4147-A177-3AD203B41FA5}">
                      <a16:colId xmlns:a16="http://schemas.microsoft.com/office/drawing/2014/main" val="3416778226"/>
                    </a:ext>
                  </a:extLst>
                </a:gridCol>
                <a:gridCol w="679038">
                  <a:extLst>
                    <a:ext uri="{9D8B030D-6E8A-4147-A177-3AD203B41FA5}">
                      <a16:colId xmlns:a16="http://schemas.microsoft.com/office/drawing/2014/main" val="2800828848"/>
                    </a:ext>
                  </a:extLst>
                </a:gridCol>
                <a:gridCol w="468761">
                  <a:extLst>
                    <a:ext uri="{9D8B030D-6E8A-4147-A177-3AD203B41FA5}">
                      <a16:colId xmlns:a16="http://schemas.microsoft.com/office/drawing/2014/main" val="1161305891"/>
                    </a:ext>
                  </a:extLst>
                </a:gridCol>
                <a:gridCol w="573900">
                  <a:extLst>
                    <a:ext uri="{9D8B030D-6E8A-4147-A177-3AD203B41FA5}">
                      <a16:colId xmlns:a16="http://schemas.microsoft.com/office/drawing/2014/main" val="3488636722"/>
                    </a:ext>
                  </a:extLst>
                </a:gridCol>
                <a:gridCol w="573900">
                  <a:extLst>
                    <a:ext uri="{9D8B030D-6E8A-4147-A177-3AD203B41FA5}">
                      <a16:colId xmlns:a16="http://schemas.microsoft.com/office/drawing/2014/main" val="775746676"/>
                    </a:ext>
                  </a:extLst>
                </a:gridCol>
              </a:tblGrid>
              <a:tr h="799091"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18</a:t>
                      </a:r>
                    </a:p>
                    <a:p>
                      <a:r>
                        <a:rPr lang="en-US" sz="1200" baseline="0" dirty="0"/>
                        <a:t>Jacinta</a:t>
                      </a:r>
                    </a:p>
                    <a:p>
                      <a:r>
                        <a:rPr lang="en-US" sz="1200" baseline="0" dirty="0"/>
                        <a:t>Plants</a:t>
                      </a:r>
                    </a:p>
                    <a:p>
                      <a:r>
                        <a:rPr lang="en-US" sz="1200" baseline="0" dirty="0" err="1"/>
                        <a:t>Pd</a:t>
                      </a:r>
                      <a:endParaRPr lang="en-US" sz="1200" baseline="0" dirty="0"/>
                    </a:p>
                    <a:p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19</a:t>
                      </a:r>
                    </a:p>
                    <a:p>
                      <a:r>
                        <a:rPr lang="en-US" sz="1200" baseline="0" dirty="0" err="1"/>
                        <a:t>Sheere</a:t>
                      </a:r>
                      <a:r>
                        <a:rPr lang="en-US" sz="1200" baseline="0" dirty="0"/>
                        <a:t> orchids</a:t>
                      </a:r>
                    </a:p>
                    <a:p>
                      <a:r>
                        <a:rPr lang="en-US" sz="1200" baseline="0" dirty="0" err="1"/>
                        <a:t>pd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20</a:t>
                      </a:r>
                    </a:p>
                    <a:p>
                      <a:r>
                        <a:rPr lang="en-US" sz="1200" baseline="0" dirty="0"/>
                        <a:t>Sheree</a:t>
                      </a:r>
                    </a:p>
                    <a:p>
                      <a:r>
                        <a:rPr lang="en-US" sz="1200" baseline="0" dirty="0"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21</a:t>
                      </a:r>
                    </a:p>
                    <a:p>
                      <a:r>
                        <a:rPr lang="en-US" sz="1200" baseline="0" dirty="0" err="1"/>
                        <a:t>brian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22</a:t>
                      </a:r>
                    </a:p>
                    <a:p>
                      <a:r>
                        <a:rPr lang="en-US" sz="1200" baseline="0" dirty="0"/>
                        <a:t>Jane art</a:t>
                      </a:r>
                    </a:p>
                    <a:p>
                      <a:r>
                        <a:rPr lang="en-US" sz="1200" baseline="0" dirty="0" err="1"/>
                        <a:t>pd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23</a:t>
                      </a:r>
                    </a:p>
                    <a:p>
                      <a:r>
                        <a:rPr lang="en-US" sz="1200" baseline="0" dirty="0"/>
                        <a:t>Exclamation</a:t>
                      </a:r>
                    </a:p>
                    <a:p>
                      <a:r>
                        <a:rPr lang="en-US" sz="1200" baseline="0" dirty="0" err="1"/>
                        <a:t>Pd</a:t>
                      </a:r>
                      <a:r>
                        <a:rPr lang="en-US" sz="1200" baseline="0" dirty="0"/>
                        <a:t> 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24</a:t>
                      </a:r>
                    </a:p>
                    <a:p>
                      <a:r>
                        <a:rPr lang="en-US" sz="1200" baseline="0" dirty="0"/>
                        <a:t>DNA</a:t>
                      </a:r>
                    </a:p>
                    <a:p>
                      <a:r>
                        <a:rPr lang="en-US" sz="1200" baseline="0" dirty="0"/>
                        <a:t>Plants</a:t>
                      </a:r>
                    </a:p>
                    <a:p>
                      <a:r>
                        <a:rPr lang="en-US" sz="1200" baseline="0" dirty="0" err="1"/>
                        <a:t>pd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25</a:t>
                      </a:r>
                    </a:p>
                    <a:p>
                      <a:r>
                        <a:rPr lang="en-US" sz="1200" baseline="0" dirty="0"/>
                        <a:t>Clayton</a:t>
                      </a:r>
                    </a:p>
                    <a:p>
                      <a:r>
                        <a:rPr lang="en-US" sz="1200" baseline="0" dirty="0"/>
                        <a:t>Plants</a:t>
                      </a:r>
                    </a:p>
                    <a:p>
                      <a:r>
                        <a:rPr lang="en-US" sz="1200" baseline="0" dirty="0" err="1"/>
                        <a:t>pd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26</a:t>
                      </a:r>
                    </a:p>
                    <a:p>
                      <a:r>
                        <a:rPr lang="en-US" sz="1200" baseline="0" dirty="0"/>
                        <a:t>Kim martin</a:t>
                      </a:r>
                    </a:p>
                    <a:p>
                      <a:r>
                        <a:rPr lang="en-US" sz="1200" baseline="0" dirty="0"/>
                        <a:t>Bags 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27</a:t>
                      </a:r>
                    </a:p>
                    <a:p>
                      <a:r>
                        <a:rPr lang="en-US" sz="1200" baseline="0" dirty="0"/>
                        <a:t>Denise plants</a:t>
                      </a:r>
                    </a:p>
                    <a:p>
                      <a:r>
                        <a:rPr lang="en-US" sz="1200" baseline="0" dirty="0" err="1"/>
                        <a:t>pd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28</a:t>
                      </a:r>
                    </a:p>
                    <a:p>
                      <a:r>
                        <a:rPr lang="en-US" sz="1200" baseline="0" dirty="0"/>
                        <a:t>Write</a:t>
                      </a:r>
                    </a:p>
                    <a:p>
                      <a:r>
                        <a:rPr lang="en-US" sz="1200" baseline="0" dirty="0" err="1"/>
                        <a:t>antigua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29</a:t>
                      </a:r>
                    </a:p>
                    <a:p>
                      <a:r>
                        <a:rPr lang="en-US" sz="1200" baseline="0" dirty="0" err="1"/>
                        <a:t>Amayalathea</a:t>
                      </a:r>
                      <a:endParaRPr lang="en-US" sz="1200" baseline="0" dirty="0"/>
                    </a:p>
                    <a:p>
                      <a:r>
                        <a:rPr lang="en-US" sz="1200" baseline="0" dirty="0" err="1"/>
                        <a:t>pd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30 </a:t>
                      </a:r>
                    </a:p>
                    <a:p>
                      <a:r>
                        <a:rPr lang="en-US" sz="1200" baseline="0" dirty="0" err="1"/>
                        <a:t>Elementhal</a:t>
                      </a:r>
                      <a:r>
                        <a:rPr lang="en-US" sz="1200" baseline="0" dirty="0"/>
                        <a:t> spa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31</a:t>
                      </a:r>
                    </a:p>
                    <a:p>
                      <a:r>
                        <a:rPr lang="en-US" sz="1200" baseline="0" dirty="0"/>
                        <a:t>Yvonne plants</a:t>
                      </a:r>
                    </a:p>
                    <a:p>
                      <a:r>
                        <a:rPr lang="en-US" sz="1200" baseline="0" dirty="0" err="1"/>
                        <a:t>pd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32</a:t>
                      </a:r>
                    </a:p>
                    <a:p>
                      <a:r>
                        <a:rPr lang="en-US" sz="1200" baseline="0" dirty="0" err="1"/>
                        <a:t>stephanie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33</a:t>
                      </a:r>
                    </a:p>
                    <a:p>
                      <a:r>
                        <a:rPr lang="en-US" sz="1200" baseline="0" dirty="0"/>
                        <a:t>Rawle</a:t>
                      </a:r>
                    </a:p>
                    <a:p>
                      <a:r>
                        <a:rPr lang="en-US" sz="1200" baseline="0" dirty="0"/>
                        <a:t>pots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34</a:t>
                      </a:r>
                    </a:p>
                    <a:p>
                      <a:r>
                        <a:rPr lang="en-US" sz="1200" baseline="0" dirty="0"/>
                        <a:t>Jams jellies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430040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D81FFD4-E20C-CB4D-B96C-2209D162FEC7}"/>
              </a:ext>
            </a:extLst>
          </p:cNvPr>
          <p:cNvSpPr/>
          <p:nvPr/>
        </p:nvSpPr>
        <p:spPr>
          <a:xfrm>
            <a:off x="7027154" y="3010151"/>
            <a:ext cx="797440" cy="5473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Grandads garden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8865" y="8617165"/>
            <a:ext cx="3224235" cy="121415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938368" y="228601"/>
            <a:ext cx="10863231" cy="93211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Flower and Garden APRIL 13 2019 at  Agave Gardens show layout each booth is 15X15 cost is $100 for 10.00 to 6.00pm  call 725 5507</a:t>
            </a:r>
          </a:p>
        </p:txBody>
      </p:sp>
      <p:sp>
        <p:nvSpPr>
          <p:cNvPr id="16" name="TextBox 15"/>
          <p:cNvSpPr txBox="1"/>
          <p:nvPr/>
        </p:nvSpPr>
        <p:spPr>
          <a:xfrm flipH="1">
            <a:off x="393410" y="8850880"/>
            <a:ext cx="1452660" cy="83978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2300" dirty="0" err="1"/>
              <a:t>EntranceGATE</a:t>
            </a:r>
            <a:endParaRPr lang="en-US" sz="2300" dirty="0"/>
          </a:p>
        </p:txBody>
      </p:sp>
      <p:sp>
        <p:nvSpPr>
          <p:cNvPr id="3" name="Cube 2"/>
          <p:cNvSpPr/>
          <p:nvPr/>
        </p:nvSpPr>
        <p:spPr>
          <a:xfrm>
            <a:off x="143458" y="4285505"/>
            <a:ext cx="1702613" cy="1783689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US" dirty="0"/>
              <a:t>Agave House</a:t>
            </a:r>
          </a:p>
          <a:p>
            <a:pPr algn="ctr"/>
            <a:endParaRPr lang="en-US" dirty="0"/>
          </a:p>
        </p:txBody>
      </p:sp>
      <p:sp>
        <p:nvSpPr>
          <p:cNvPr id="21" name="Action Button: Home 20"/>
          <p:cNvSpPr/>
          <p:nvPr/>
        </p:nvSpPr>
        <p:spPr>
          <a:xfrm>
            <a:off x="1444253" y="7725641"/>
            <a:ext cx="718983" cy="971921"/>
          </a:xfrm>
          <a:prstGeom prst="actionButtonHom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/>
          <a:lstStyle/>
          <a:p>
            <a:r>
              <a:rPr lang="en-US" sz="1400" dirty="0"/>
              <a:t>tickets</a:t>
            </a:r>
          </a:p>
        </p:txBody>
      </p:sp>
      <p:sp>
        <p:nvSpPr>
          <p:cNvPr id="40" name="Right Arrow 39"/>
          <p:cNvSpPr/>
          <p:nvPr/>
        </p:nvSpPr>
        <p:spPr>
          <a:xfrm>
            <a:off x="4378329" y="6331165"/>
            <a:ext cx="1196972" cy="33633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42" name="Cloud 41"/>
          <p:cNvSpPr/>
          <p:nvPr/>
        </p:nvSpPr>
        <p:spPr>
          <a:xfrm>
            <a:off x="6673274" y="1512305"/>
            <a:ext cx="1961170" cy="972485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/>
          <a:lstStyle/>
          <a:p>
            <a:r>
              <a:rPr lang="en-US" sz="1600" dirty="0"/>
              <a:t>Wild </a:t>
            </a:r>
            <a:r>
              <a:rPr lang="en-US" sz="1400" dirty="0"/>
              <a:t>medicinal garden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8634445" y="1512305"/>
            <a:ext cx="1152144" cy="120700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160997" y="2484790"/>
            <a:ext cx="1152144" cy="120700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8112897" y="2719313"/>
            <a:ext cx="2481531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Display gardens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7930355" y="3140321"/>
            <a:ext cx="1280160" cy="1341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673273" y="3819446"/>
            <a:ext cx="1742285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gardens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1105883" y="3010504"/>
            <a:ext cx="1451475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gardens</a:t>
            </a:r>
          </a:p>
        </p:txBody>
      </p:sp>
      <p:sp>
        <p:nvSpPr>
          <p:cNvPr id="66" name="Bent Arrow 65"/>
          <p:cNvSpPr/>
          <p:nvPr/>
        </p:nvSpPr>
        <p:spPr>
          <a:xfrm>
            <a:off x="2573184" y="3974653"/>
            <a:ext cx="576072" cy="565710"/>
          </a:xfrm>
          <a:prstGeom prst="ben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7" name="TextBox 66"/>
          <p:cNvSpPr txBox="1"/>
          <p:nvPr/>
        </p:nvSpPr>
        <p:spPr>
          <a:xfrm>
            <a:off x="6673273" y="5905500"/>
            <a:ext cx="2537244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open path lawn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944693" y="8850880"/>
            <a:ext cx="2896374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café seat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44693" y="3542511"/>
            <a:ext cx="1046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Path</a:t>
            </a:r>
          </a:p>
        </p:txBody>
      </p:sp>
      <p:sp>
        <p:nvSpPr>
          <p:cNvPr id="33" name="Snip Same Side Corner Rectangle 32"/>
          <p:cNvSpPr/>
          <p:nvPr/>
        </p:nvSpPr>
        <p:spPr>
          <a:xfrm>
            <a:off x="1963074" y="5172209"/>
            <a:ext cx="610110" cy="1158955"/>
          </a:xfrm>
          <a:prstGeom prst="snip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Hort</a:t>
            </a:r>
            <a:endParaRPr lang="en-US" sz="1200" dirty="0"/>
          </a:p>
          <a:p>
            <a:pPr algn="ctr"/>
            <a:r>
              <a:rPr lang="en-US" sz="1200" dirty="0" err="1"/>
              <a:t>Vip</a:t>
            </a:r>
            <a:endParaRPr lang="en-US" sz="1200" dirty="0"/>
          </a:p>
          <a:p>
            <a:pPr algn="ctr"/>
            <a:r>
              <a:rPr lang="en-US" sz="1200" dirty="0"/>
              <a:t>tent</a:t>
            </a:r>
          </a:p>
        </p:txBody>
      </p:sp>
      <p:sp>
        <p:nvSpPr>
          <p:cNvPr id="31" name="Cube 30"/>
          <p:cNvSpPr/>
          <p:nvPr/>
        </p:nvSpPr>
        <p:spPr>
          <a:xfrm>
            <a:off x="143458" y="2184400"/>
            <a:ext cx="1417765" cy="1469257"/>
          </a:xfrm>
          <a:prstGeom prst="cub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600" dirty="0"/>
              <a:t>shade house</a:t>
            </a:r>
          </a:p>
          <a:p>
            <a:r>
              <a:rPr lang="en-US" sz="1400" dirty="0"/>
              <a:t>competition</a:t>
            </a:r>
          </a:p>
          <a:p>
            <a:r>
              <a:rPr lang="en-US" sz="1400" dirty="0"/>
              <a:t>space</a:t>
            </a: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/>
          </p:nvPr>
        </p:nvGraphicFramePr>
        <p:xfrm>
          <a:off x="2268129" y="6841711"/>
          <a:ext cx="10404932" cy="1399849"/>
        </p:xfrm>
        <a:graphic>
          <a:graphicData uri="http://schemas.openxmlformats.org/drawingml/2006/table">
            <a:tbl>
              <a:tblPr firstRow="1" firstCol="1" lastCol="1" bandRow="1" bandCol="1">
                <a:tableStyleId>{5C22544A-7EE6-4342-B048-85BDC9FD1C3A}</a:tableStyleId>
              </a:tblPr>
              <a:tblGrid>
                <a:gridCol w="746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5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9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51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56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74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249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02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5617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399849">
                <a:tc>
                  <a:txBody>
                    <a:bodyPr/>
                    <a:lstStyle/>
                    <a:p>
                      <a:r>
                        <a:rPr lang="en-US" sz="1600" dirty="0" err="1"/>
                        <a:t>Hort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Hort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Hort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  <a:p>
                      <a:r>
                        <a:rPr lang="en-US" sz="1200" dirty="0" err="1"/>
                        <a:t>Hort</a:t>
                      </a:r>
                      <a:r>
                        <a:rPr lang="en-US" sz="1200" dirty="0"/>
                        <a:t> Bar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</a:t>
                      </a:r>
                    </a:p>
                    <a:p>
                      <a:r>
                        <a:rPr lang="en-US" sz="1200" dirty="0" err="1"/>
                        <a:t>Sonu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</a:t>
                      </a:r>
                    </a:p>
                    <a:p>
                      <a:r>
                        <a:rPr lang="en-US" sz="1200" dirty="0"/>
                        <a:t>P and P</a:t>
                      </a:r>
                    </a:p>
                    <a:p>
                      <a:r>
                        <a:rPr lang="en-US" sz="1200" dirty="0"/>
                        <a:t>Christy</a:t>
                      </a:r>
                    </a:p>
                    <a:p>
                      <a:r>
                        <a:rPr lang="en-US" sz="1200" dirty="0"/>
                        <a:t>plants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</a:t>
                      </a:r>
                    </a:p>
                    <a:p>
                      <a:r>
                        <a:rPr lang="en-US" sz="1100" dirty="0"/>
                        <a:t>Dawn plants</a:t>
                      </a:r>
                    </a:p>
                    <a:p>
                      <a:r>
                        <a:rPr lang="en-US" sz="1100" dirty="0"/>
                        <a:t>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</a:t>
                      </a:r>
                    </a:p>
                    <a:p>
                      <a:r>
                        <a:rPr lang="en-US" sz="1200" dirty="0"/>
                        <a:t>Dawn</a:t>
                      </a:r>
                    </a:p>
                    <a:p>
                      <a:r>
                        <a:rPr lang="en-US" sz="1200" dirty="0"/>
                        <a:t>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</a:t>
                      </a:r>
                    </a:p>
                    <a:p>
                      <a:r>
                        <a:rPr lang="en-US" sz="1200" dirty="0"/>
                        <a:t>Sally</a:t>
                      </a:r>
                    </a:p>
                    <a:p>
                      <a:r>
                        <a:rPr lang="en-US" sz="1200" dirty="0"/>
                        <a:t>Carol</a:t>
                      </a:r>
                    </a:p>
                    <a:p>
                      <a:r>
                        <a:rPr lang="en-US" sz="1200" dirty="0"/>
                        <a:t>Art and pets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</a:t>
                      </a:r>
                    </a:p>
                    <a:p>
                      <a:r>
                        <a:rPr lang="en-US" sz="1400" dirty="0"/>
                        <a:t>Edith succulents</a:t>
                      </a:r>
                    </a:p>
                    <a:p>
                      <a:r>
                        <a:rPr lang="en-US" sz="1400" dirty="0"/>
                        <a:t>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</a:t>
                      </a:r>
                    </a:p>
                    <a:p>
                      <a:r>
                        <a:rPr lang="en-US" sz="1200" dirty="0"/>
                        <a:t>Pat Ford</a:t>
                      </a:r>
                    </a:p>
                    <a:p>
                      <a:r>
                        <a:rPr lang="en-US" sz="1200" dirty="0"/>
                        <a:t>plants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531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13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14  15  16</a:t>
                      </a:r>
                    </a:p>
                  </a:txBody>
                  <a:tcPr>
                    <a:solidFill>
                      <a:schemeClr val="accent1">
                        <a:alpha val="97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031140"/>
              </p:ext>
            </p:extLst>
          </p:nvPr>
        </p:nvGraphicFramePr>
        <p:xfrm>
          <a:off x="2690190" y="4260852"/>
          <a:ext cx="98671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6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18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4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5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57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61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920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13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615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0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830241">
                <a:tc>
                  <a:txBody>
                    <a:bodyPr/>
                    <a:lstStyle/>
                    <a:p>
                      <a:r>
                        <a:rPr lang="en-US" sz="1600" dirty="0"/>
                        <a:t>18</a:t>
                      </a:r>
                    </a:p>
                    <a:p>
                      <a:r>
                        <a:rPr lang="en-US" sz="1200" dirty="0"/>
                        <a:t>Jacinta</a:t>
                      </a:r>
                    </a:p>
                    <a:p>
                      <a:r>
                        <a:rPr lang="en-US" sz="1200" dirty="0"/>
                        <a:t>Hibiscus</a:t>
                      </a:r>
                    </a:p>
                    <a:p>
                      <a:r>
                        <a:rPr lang="en-US" sz="1200" dirty="0"/>
                        <a:t>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19</a:t>
                      </a:r>
                    </a:p>
                    <a:p>
                      <a:r>
                        <a:rPr lang="en-US" sz="1200" dirty="0"/>
                        <a:t>Sheeree Orchids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</a:t>
                      </a:r>
                    </a:p>
                    <a:p>
                      <a:r>
                        <a:rPr lang="en-US" sz="1200" dirty="0"/>
                        <a:t>Sheree orchid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</a:t>
                      </a:r>
                    </a:p>
                    <a:p>
                      <a:r>
                        <a:rPr lang="en-US" sz="1400" dirty="0"/>
                        <a:t>Brian</a:t>
                      </a:r>
                    </a:p>
                    <a:p>
                      <a:r>
                        <a:rPr lang="en-US" sz="1400" dirty="0"/>
                        <a:t>Green </a:t>
                      </a:r>
                      <a:r>
                        <a:rPr lang="en-US" sz="1400" dirty="0" err="1"/>
                        <a:t>aggro</a:t>
                      </a:r>
                      <a:endParaRPr lang="en-US" sz="14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22</a:t>
                      </a:r>
                    </a:p>
                    <a:p>
                      <a:r>
                        <a:rPr lang="en-US" sz="1600" dirty="0"/>
                        <a:t> </a:t>
                      </a:r>
                      <a:r>
                        <a:rPr lang="en-US" sz="1200" dirty="0"/>
                        <a:t>clayton</a:t>
                      </a:r>
                    </a:p>
                    <a:p>
                      <a:r>
                        <a:rPr lang="en-US" sz="1200" dirty="0"/>
                        <a:t>Peacock</a:t>
                      </a:r>
                    </a:p>
                    <a:p>
                      <a:r>
                        <a:rPr lang="en-US" sz="1200" dirty="0"/>
                        <a:t>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</a:t>
                      </a:r>
                    </a:p>
                    <a:p>
                      <a:r>
                        <a:rPr lang="en-US" sz="1600" dirty="0" err="1"/>
                        <a:t>Dna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21</a:t>
                      </a:r>
                    </a:p>
                    <a:p>
                      <a:r>
                        <a:rPr lang="en-US" sz="1200" dirty="0"/>
                        <a:t>Stephanie</a:t>
                      </a:r>
                    </a:p>
                    <a:p>
                      <a:r>
                        <a:rPr lang="en-US" sz="1200" dirty="0"/>
                        <a:t>Face 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22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 err="1"/>
                        <a:t>Ziffy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Goat soap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23</a:t>
                      </a:r>
                    </a:p>
                    <a:p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elementhal</a:t>
                      </a:r>
                      <a:r>
                        <a:rPr lang="en-US" sz="1200" dirty="0"/>
                        <a:t> </a:t>
                      </a:r>
                    </a:p>
                    <a:p>
                      <a:r>
                        <a:rPr lang="en-US" sz="1200" dirty="0"/>
                        <a:t>spa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24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25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26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531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27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28 29 30. 31. 32 33 34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8" name="Snip Diagonal Corner Rectangle 37"/>
          <p:cNvSpPr/>
          <p:nvPr/>
        </p:nvSpPr>
        <p:spPr>
          <a:xfrm>
            <a:off x="350838" y="6331165"/>
            <a:ext cx="914400" cy="336335"/>
          </a:xfrm>
          <a:prstGeom prst="snip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display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09600" y="4004176"/>
            <a:ext cx="18466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6AA2A1-C5CD-9548-A0E6-6241A579553A}"/>
              </a:ext>
            </a:extLst>
          </p:cNvPr>
          <p:cNvSpPr txBox="1"/>
          <p:nvPr/>
        </p:nvSpPr>
        <p:spPr>
          <a:xfrm>
            <a:off x="1963074" y="1356684"/>
            <a:ext cx="878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WILD GARDEN PLANTS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F29BAA-163B-9A40-9613-3558CF162E3C}"/>
              </a:ext>
            </a:extLst>
          </p:cNvPr>
          <p:cNvSpPr/>
          <p:nvPr/>
        </p:nvSpPr>
        <p:spPr>
          <a:xfrm>
            <a:off x="2301355" y="1903728"/>
            <a:ext cx="1279794" cy="9061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en-US" sz="1400" b="1" dirty="0"/>
              <a:t>Flower arrangement tent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A2F3AB-FF12-4842-814C-633DF8CB0EE7}"/>
              </a:ext>
            </a:extLst>
          </p:cNvPr>
          <p:cNvSpPr/>
          <p:nvPr/>
        </p:nvSpPr>
        <p:spPr>
          <a:xfrm>
            <a:off x="4448883" y="2846894"/>
            <a:ext cx="914400" cy="5214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35</a:t>
            </a:r>
          </a:p>
        </p:txBody>
      </p:sp>
      <p:sp>
        <p:nvSpPr>
          <p:cNvPr id="2" name="Snip and Round Single Corner Rectangle 1">
            <a:extLst>
              <a:ext uri="{FF2B5EF4-FFF2-40B4-BE49-F238E27FC236}">
                <a16:creationId xmlns:a16="http://schemas.microsoft.com/office/drawing/2014/main" id="{7A354A83-5061-1740-B99E-7D6752647C05}"/>
              </a:ext>
            </a:extLst>
          </p:cNvPr>
          <p:cNvSpPr/>
          <p:nvPr/>
        </p:nvSpPr>
        <p:spPr>
          <a:xfrm>
            <a:off x="700611" y="3786509"/>
            <a:ext cx="1348714" cy="444020"/>
          </a:xfrm>
          <a:prstGeom prst="snip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774CE6DE-4817-1D4F-BF59-F86FD7A13718}"/>
              </a:ext>
            </a:extLst>
          </p:cNvPr>
          <p:cNvSpPr/>
          <p:nvPr/>
        </p:nvSpPr>
        <p:spPr>
          <a:xfrm>
            <a:off x="54029" y="7541636"/>
            <a:ext cx="1216152" cy="914400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/>
              <a:t>entertainment, </a:t>
            </a:r>
          </a:p>
          <a:p>
            <a:r>
              <a:rPr lang="en-US" sz="1100" b="1" dirty="0"/>
              <a:t>demonstrations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7C27BC9-2BB1-7E48-8031-449622748C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791" y="41550"/>
            <a:ext cx="1450431" cy="16383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9702B056-50E0-6947-B8EC-B0EDCFD32715}"/>
              </a:ext>
            </a:extLst>
          </p:cNvPr>
          <p:cNvSpPr/>
          <p:nvPr/>
        </p:nvSpPr>
        <p:spPr>
          <a:xfrm>
            <a:off x="12073878" y="6841710"/>
            <a:ext cx="599183" cy="1357931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lumMod val="6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4024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8865" y="8617165"/>
            <a:ext cx="3224235" cy="121415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938368" y="228601"/>
            <a:ext cx="10863231" cy="93211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Flower and Garden APRIL 13 2019 at  Agave Gardens show layout each booth is 15X15 cost is $100 for 10.00 to 6.00pm  call 725 5507</a:t>
            </a:r>
          </a:p>
        </p:txBody>
      </p:sp>
      <p:sp>
        <p:nvSpPr>
          <p:cNvPr id="16" name="TextBox 15"/>
          <p:cNvSpPr txBox="1"/>
          <p:nvPr/>
        </p:nvSpPr>
        <p:spPr>
          <a:xfrm flipH="1">
            <a:off x="393410" y="8850880"/>
            <a:ext cx="1452660" cy="83978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2300" dirty="0" err="1"/>
              <a:t>EntranceGATE</a:t>
            </a:r>
            <a:endParaRPr lang="en-US" sz="2300" dirty="0"/>
          </a:p>
        </p:txBody>
      </p:sp>
      <p:sp>
        <p:nvSpPr>
          <p:cNvPr id="3" name="Cube 2"/>
          <p:cNvSpPr/>
          <p:nvPr/>
        </p:nvSpPr>
        <p:spPr>
          <a:xfrm>
            <a:off x="143458" y="4285505"/>
            <a:ext cx="1702613" cy="1783689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US" dirty="0"/>
              <a:t>Agave House</a:t>
            </a:r>
          </a:p>
          <a:p>
            <a:pPr algn="ctr"/>
            <a:endParaRPr lang="en-US" dirty="0"/>
          </a:p>
        </p:txBody>
      </p:sp>
      <p:sp>
        <p:nvSpPr>
          <p:cNvPr id="21" name="Action Button: Home 20"/>
          <p:cNvSpPr/>
          <p:nvPr/>
        </p:nvSpPr>
        <p:spPr>
          <a:xfrm>
            <a:off x="1549145" y="7716864"/>
            <a:ext cx="979711" cy="693385"/>
          </a:xfrm>
          <a:prstGeom prst="actionButtonHom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/>
          <a:lstStyle/>
          <a:p>
            <a:r>
              <a:rPr lang="en-US" sz="2000" dirty="0"/>
              <a:t>tickets</a:t>
            </a:r>
          </a:p>
        </p:txBody>
      </p:sp>
      <p:sp>
        <p:nvSpPr>
          <p:cNvPr id="40" name="Right Arrow 39"/>
          <p:cNvSpPr/>
          <p:nvPr/>
        </p:nvSpPr>
        <p:spPr>
          <a:xfrm>
            <a:off x="4378329" y="6331165"/>
            <a:ext cx="1196972" cy="33633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42" name="Cloud 41"/>
          <p:cNvSpPr/>
          <p:nvPr/>
        </p:nvSpPr>
        <p:spPr>
          <a:xfrm>
            <a:off x="6673274" y="1512305"/>
            <a:ext cx="1961170" cy="972485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622" tIns="65311" rIns="130622" bIns="65311"/>
          <a:lstStyle/>
          <a:p>
            <a:r>
              <a:rPr lang="en-US" sz="1600" dirty="0"/>
              <a:t>Wild </a:t>
            </a:r>
            <a:r>
              <a:rPr lang="en-US" sz="1400" dirty="0"/>
              <a:t>medicinal garden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8634445" y="1512305"/>
            <a:ext cx="1152144" cy="120700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160997" y="2484790"/>
            <a:ext cx="1152144" cy="120700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8112897" y="2719313"/>
            <a:ext cx="2481531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Display gardens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7930355" y="3140321"/>
            <a:ext cx="1280160" cy="1341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673273" y="3819446"/>
            <a:ext cx="1742285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gardens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1105883" y="3010504"/>
            <a:ext cx="1451475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gardens</a:t>
            </a:r>
          </a:p>
        </p:txBody>
      </p:sp>
      <p:sp>
        <p:nvSpPr>
          <p:cNvPr id="66" name="Bent Arrow 65"/>
          <p:cNvSpPr/>
          <p:nvPr/>
        </p:nvSpPr>
        <p:spPr>
          <a:xfrm>
            <a:off x="2573184" y="3974653"/>
            <a:ext cx="576072" cy="565710"/>
          </a:xfrm>
          <a:prstGeom prst="ben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7" name="TextBox 66"/>
          <p:cNvSpPr txBox="1"/>
          <p:nvPr/>
        </p:nvSpPr>
        <p:spPr>
          <a:xfrm>
            <a:off x="6673273" y="5905500"/>
            <a:ext cx="2537244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open path lawn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944693" y="8850880"/>
            <a:ext cx="2896374" cy="53200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dirty="0"/>
              <a:t>café seat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44693" y="3542511"/>
            <a:ext cx="1046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Path</a:t>
            </a:r>
          </a:p>
        </p:txBody>
      </p:sp>
      <p:sp>
        <p:nvSpPr>
          <p:cNvPr id="33" name="Snip Same Side Corner Rectangle 32"/>
          <p:cNvSpPr/>
          <p:nvPr/>
        </p:nvSpPr>
        <p:spPr>
          <a:xfrm>
            <a:off x="1963074" y="5172209"/>
            <a:ext cx="610110" cy="1158955"/>
          </a:xfrm>
          <a:prstGeom prst="snip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Hort</a:t>
            </a:r>
            <a:endParaRPr lang="en-US" sz="1200" dirty="0"/>
          </a:p>
          <a:p>
            <a:pPr algn="ctr"/>
            <a:r>
              <a:rPr lang="en-US" sz="1200" dirty="0" err="1"/>
              <a:t>Vip</a:t>
            </a:r>
            <a:endParaRPr lang="en-US" sz="1200" dirty="0"/>
          </a:p>
          <a:p>
            <a:pPr algn="ctr"/>
            <a:r>
              <a:rPr lang="en-US" sz="1200" dirty="0"/>
              <a:t>tent</a:t>
            </a:r>
          </a:p>
        </p:txBody>
      </p:sp>
      <p:sp>
        <p:nvSpPr>
          <p:cNvPr id="31" name="Cube 30"/>
          <p:cNvSpPr/>
          <p:nvPr/>
        </p:nvSpPr>
        <p:spPr>
          <a:xfrm>
            <a:off x="143458" y="2184400"/>
            <a:ext cx="1417765" cy="1469257"/>
          </a:xfrm>
          <a:prstGeom prst="cub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600" dirty="0"/>
              <a:t>shade house</a:t>
            </a:r>
          </a:p>
          <a:p>
            <a:r>
              <a:rPr lang="en-US" sz="1400" dirty="0"/>
              <a:t>competition</a:t>
            </a:r>
          </a:p>
          <a:p>
            <a:r>
              <a:rPr lang="en-US" sz="1400" dirty="0"/>
              <a:t>space</a:t>
            </a: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45315"/>
              </p:ext>
            </p:extLst>
          </p:nvPr>
        </p:nvGraphicFramePr>
        <p:xfrm>
          <a:off x="2816994" y="6841712"/>
          <a:ext cx="9849727" cy="1399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94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87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9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3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8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92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8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666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16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898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513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399849">
                <a:tc>
                  <a:txBody>
                    <a:bodyPr/>
                    <a:lstStyle/>
                    <a:p>
                      <a:r>
                        <a:rPr lang="en-US" sz="1600" dirty="0" err="1"/>
                        <a:t>Hort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Hort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Hort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  <a:p>
                      <a:r>
                        <a:rPr lang="en-US" sz="1400" dirty="0" err="1"/>
                        <a:t>Hort</a:t>
                      </a:r>
                      <a:r>
                        <a:rPr lang="en-US" sz="1400" dirty="0"/>
                        <a:t> Bar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</a:t>
                      </a:r>
                    </a:p>
                    <a:p>
                      <a:r>
                        <a:rPr lang="en-US" sz="1200" dirty="0" err="1"/>
                        <a:t>Sonu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</a:t>
                      </a:r>
                    </a:p>
                    <a:p>
                      <a:r>
                        <a:rPr lang="en-US" sz="1200" dirty="0"/>
                        <a:t>P and P</a:t>
                      </a:r>
                    </a:p>
                    <a:p>
                      <a:r>
                        <a:rPr lang="en-US" sz="1200" dirty="0"/>
                        <a:t>Christy plants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</a:t>
                      </a:r>
                    </a:p>
                    <a:p>
                      <a:r>
                        <a:rPr lang="en-US" sz="1100" dirty="0"/>
                        <a:t>Dawn</a:t>
                      </a:r>
                    </a:p>
                    <a:p>
                      <a:r>
                        <a:rPr lang="en-US" sz="1100" dirty="0"/>
                        <a:t>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</a:t>
                      </a:r>
                    </a:p>
                    <a:p>
                      <a:r>
                        <a:rPr lang="en-US" sz="1200" dirty="0"/>
                        <a:t>Dawn</a:t>
                      </a:r>
                    </a:p>
                    <a:p>
                      <a:r>
                        <a:rPr lang="en-US" sz="1200" dirty="0"/>
                        <a:t>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</a:t>
                      </a:r>
                    </a:p>
                    <a:p>
                      <a:r>
                        <a:rPr lang="en-US" sz="1200" dirty="0"/>
                        <a:t>Sally</a:t>
                      </a:r>
                    </a:p>
                    <a:p>
                      <a:r>
                        <a:rPr lang="en-US" sz="1200" dirty="0"/>
                        <a:t>carol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</a:t>
                      </a:r>
                    </a:p>
                    <a:p>
                      <a:r>
                        <a:rPr lang="en-US" sz="1400" b="0" dirty="0"/>
                        <a:t>Edith succulents</a:t>
                      </a:r>
                    </a:p>
                    <a:p>
                      <a:r>
                        <a:rPr lang="en-US" sz="1400" b="0" dirty="0"/>
                        <a:t>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</a:t>
                      </a:r>
                    </a:p>
                    <a:p>
                      <a:r>
                        <a:rPr lang="en-US" sz="1200" dirty="0"/>
                        <a:t>Pat Ford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531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12</a:t>
                      </a:r>
                    </a:p>
                    <a:p>
                      <a:pPr marL="0" marR="0" indent="0" algn="l" defTabSz="6531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Cheryl</a:t>
                      </a:r>
                    </a:p>
                    <a:p>
                      <a:pPr marL="0" marR="0" indent="0" algn="l" defTabSz="6531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/>
                        <a:t>Alvia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13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1802533" y="6093071"/>
            <a:ext cx="922843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30</a:t>
            </a:r>
          </a:p>
          <a:p>
            <a:r>
              <a:rPr lang="en-US" sz="1600" dirty="0" err="1">
                <a:solidFill>
                  <a:schemeClr val="accent1"/>
                </a:solidFill>
              </a:rPr>
              <a:t>Nzinger</a:t>
            </a:r>
            <a:endParaRPr lang="en-US" sz="1600" dirty="0">
              <a:solidFill>
                <a:schemeClr val="accent1"/>
              </a:solidFill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48240"/>
              </p:ext>
            </p:extLst>
          </p:nvPr>
        </p:nvGraphicFramePr>
        <p:xfrm>
          <a:off x="2923441" y="4718173"/>
          <a:ext cx="9729487" cy="1294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6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4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72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1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35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39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45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189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716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294499">
                <a:tc>
                  <a:txBody>
                    <a:bodyPr/>
                    <a:lstStyle/>
                    <a:p>
                      <a:r>
                        <a:rPr lang="en-US" sz="1600" dirty="0"/>
                        <a:t>15</a:t>
                      </a:r>
                    </a:p>
                    <a:p>
                      <a:r>
                        <a:rPr lang="en-US" sz="1200" dirty="0"/>
                        <a:t>Jacinta</a:t>
                      </a:r>
                    </a:p>
                    <a:p>
                      <a:r>
                        <a:rPr lang="en-US" sz="1200" dirty="0"/>
                        <a:t>Hibiscus</a:t>
                      </a:r>
                    </a:p>
                    <a:p>
                      <a:r>
                        <a:rPr lang="en-US" sz="1200" dirty="0"/>
                        <a:t>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16</a:t>
                      </a:r>
                    </a:p>
                    <a:p>
                      <a:r>
                        <a:rPr lang="en-US" sz="1200" dirty="0"/>
                        <a:t>Sheeree Orchids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17</a:t>
                      </a:r>
                    </a:p>
                    <a:p>
                      <a:r>
                        <a:rPr lang="en-US" sz="1200" dirty="0"/>
                        <a:t>Sheree orchid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</a:t>
                      </a:r>
                    </a:p>
                    <a:p>
                      <a:r>
                        <a:rPr lang="en-US" sz="1400" dirty="0"/>
                        <a:t>Brian</a:t>
                      </a:r>
                    </a:p>
                    <a:p>
                      <a:r>
                        <a:rPr lang="en-US" sz="1400" dirty="0"/>
                        <a:t>Green</a:t>
                      </a:r>
                    </a:p>
                    <a:p>
                      <a:r>
                        <a:rPr lang="en-US" sz="1400" dirty="0" err="1"/>
                        <a:t>agro</a:t>
                      </a:r>
                      <a:endParaRPr lang="en-US" sz="14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19</a:t>
                      </a:r>
                    </a:p>
                    <a:p>
                      <a:r>
                        <a:rPr lang="en-US" sz="1600" dirty="0"/>
                        <a:t> </a:t>
                      </a:r>
                      <a:r>
                        <a:rPr lang="en-US" sz="1200" dirty="0"/>
                        <a:t>clayton</a:t>
                      </a:r>
                    </a:p>
                    <a:p>
                      <a:r>
                        <a:rPr lang="en-US" sz="1200" dirty="0"/>
                        <a:t>Peacock</a:t>
                      </a:r>
                    </a:p>
                    <a:p>
                      <a:r>
                        <a:rPr lang="en-US" sz="1200" dirty="0"/>
                        <a:t>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</a:t>
                      </a:r>
                    </a:p>
                    <a:p>
                      <a:r>
                        <a:rPr lang="en-US" sz="1400" dirty="0"/>
                        <a:t>DNA</a:t>
                      </a:r>
                    </a:p>
                    <a:p>
                      <a:r>
                        <a:rPr lang="en-US" sz="1400" dirty="0"/>
                        <a:t>paid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21</a:t>
                      </a:r>
                    </a:p>
                    <a:p>
                      <a:r>
                        <a:rPr lang="en-US" sz="1200" dirty="0"/>
                        <a:t>Stephanie</a:t>
                      </a:r>
                    </a:p>
                    <a:p>
                      <a:r>
                        <a:rPr lang="en-US" sz="1200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22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 err="1"/>
                        <a:t>Ziffy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soap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23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 err="1"/>
                        <a:t>Elementhal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spa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24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25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26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531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27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28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8" name="Snip Diagonal Corner Rectangle 37"/>
          <p:cNvSpPr/>
          <p:nvPr/>
        </p:nvSpPr>
        <p:spPr>
          <a:xfrm>
            <a:off x="350838" y="6331165"/>
            <a:ext cx="914400" cy="336335"/>
          </a:xfrm>
          <a:prstGeom prst="snip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display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09600" y="4004176"/>
            <a:ext cx="18466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6AA2A1-C5CD-9548-A0E6-6241A579553A}"/>
              </a:ext>
            </a:extLst>
          </p:cNvPr>
          <p:cNvSpPr txBox="1"/>
          <p:nvPr/>
        </p:nvSpPr>
        <p:spPr>
          <a:xfrm>
            <a:off x="1963074" y="1356684"/>
            <a:ext cx="878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WILD GARDEN PLANTS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F29BAA-163B-9A40-9613-3558CF162E3C}"/>
              </a:ext>
            </a:extLst>
          </p:cNvPr>
          <p:cNvSpPr/>
          <p:nvPr/>
        </p:nvSpPr>
        <p:spPr>
          <a:xfrm>
            <a:off x="2301355" y="1903728"/>
            <a:ext cx="1279794" cy="9061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en-US" sz="1400" b="1" dirty="0"/>
              <a:t>Flower arrangement tent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028B3B-DDB4-7C4F-8D1D-997DA746ADF4}"/>
              </a:ext>
            </a:extLst>
          </p:cNvPr>
          <p:cNvSpPr/>
          <p:nvPr/>
        </p:nvSpPr>
        <p:spPr>
          <a:xfrm flipH="1">
            <a:off x="6629117" y="2632063"/>
            <a:ext cx="1105819" cy="5082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33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A2F3AB-FF12-4842-814C-633DF8CB0EE7}"/>
              </a:ext>
            </a:extLst>
          </p:cNvPr>
          <p:cNvSpPr/>
          <p:nvPr/>
        </p:nvSpPr>
        <p:spPr>
          <a:xfrm>
            <a:off x="4448883" y="2846894"/>
            <a:ext cx="914400" cy="5214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35</a:t>
            </a:r>
          </a:p>
        </p:txBody>
      </p:sp>
      <p:sp>
        <p:nvSpPr>
          <p:cNvPr id="2" name="Snip and Round Single Corner Rectangle 1">
            <a:extLst>
              <a:ext uri="{FF2B5EF4-FFF2-40B4-BE49-F238E27FC236}">
                <a16:creationId xmlns:a16="http://schemas.microsoft.com/office/drawing/2014/main" id="{7A354A83-5061-1740-B99E-7D6752647C05}"/>
              </a:ext>
            </a:extLst>
          </p:cNvPr>
          <p:cNvSpPr/>
          <p:nvPr/>
        </p:nvSpPr>
        <p:spPr>
          <a:xfrm>
            <a:off x="700611" y="3786509"/>
            <a:ext cx="1348714" cy="444020"/>
          </a:xfrm>
          <a:prstGeom prst="snip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774CE6DE-4817-1D4F-BF59-F86FD7A13718}"/>
              </a:ext>
            </a:extLst>
          </p:cNvPr>
          <p:cNvSpPr/>
          <p:nvPr/>
        </p:nvSpPr>
        <p:spPr>
          <a:xfrm>
            <a:off x="54029" y="7541636"/>
            <a:ext cx="1216152" cy="914400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/>
              <a:t>entertainment, </a:t>
            </a:r>
          </a:p>
          <a:p>
            <a:r>
              <a:rPr lang="en-US" sz="1100" b="1" dirty="0"/>
              <a:t>demonstrations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2BE958-726E-B34B-8BAD-746D9367AEC7}"/>
              </a:ext>
            </a:extLst>
          </p:cNvPr>
          <p:cNvSpPr/>
          <p:nvPr/>
        </p:nvSpPr>
        <p:spPr>
          <a:xfrm>
            <a:off x="10479784" y="1804913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32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A5680E-0723-5B47-977A-A61906E2C265}"/>
              </a:ext>
            </a:extLst>
          </p:cNvPr>
          <p:cNvSpPr/>
          <p:nvPr/>
        </p:nvSpPr>
        <p:spPr>
          <a:xfrm>
            <a:off x="4811037" y="1631761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34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204B35-5425-9148-8CC9-B1952C2FBA2D}"/>
              </a:ext>
            </a:extLst>
          </p:cNvPr>
          <p:cNvSpPr/>
          <p:nvPr/>
        </p:nvSpPr>
        <p:spPr>
          <a:xfrm>
            <a:off x="10837333" y="6093071"/>
            <a:ext cx="846667" cy="6020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29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96613E-A2D4-8748-AF6F-B89880C416F4}"/>
              </a:ext>
            </a:extLst>
          </p:cNvPr>
          <p:cNvSpPr/>
          <p:nvPr/>
        </p:nvSpPr>
        <p:spPr>
          <a:xfrm>
            <a:off x="11394184" y="3819446"/>
            <a:ext cx="874016" cy="5603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31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7C27BC9-2BB1-7E48-8031-449622748C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791" y="41550"/>
            <a:ext cx="1450431" cy="16383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513941-7A9A-B34B-B171-D032748BCA43}"/>
              </a:ext>
            </a:extLst>
          </p:cNvPr>
          <p:cNvSpPr txBox="1"/>
          <p:nvPr/>
        </p:nvSpPr>
        <p:spPr>
          <a:xfrm>
            <a:off x="12268200" y="6093071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998707-9278-074A-BDCE-3C3C8C264ED7}"/>
              </a:ext>
            </a:extLst>
          </p:cNvPr>
          <p:cNvSpPr/>
          <p:nvPr/>
        </p:nvSpPr>
        <p:spPr>
          <a:xfrm>
            <a:off x="11810976" y="6091347"/>
            <a:ext cx="914400" cy="5066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30N zinger</a:t>
            </a:r>
          </a:p>
        </p:txBody>
      </p:sp>
    </p:spTree>
    <p:extLst>
      <p:ext uri="{BB962C8B-B14F-4D97-AF65-F5344CB8AC3E}">
        <p14:creationId xmlns:p14="http://schemas.microsoft.com/office/powerpoint/2010/main" val="362965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10903</TotalTime>
  <Words>479</Words>
  <Application>Microsoft Macintosh PowerPoint</Application>
  <PresentationFormat>Custom</PresentationFormat>
  <Paragraphs>317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Caribrep Villas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Office: mac 2004 User</dc:creator>
  <cp:lastModifiedBy>Barbara Japal</cp:lastModifiedBy>
  <cp:revision>135</cp:revision>
  <cp:lastPrinted>2019-04-11T21:33:06Z</cp:lastPrinted>
  <dcterms:created xsi:type="dcterms:W3CDTF">2017-04-10T10:15:04Z</dcterms:created>
  <dcterms:modified xsi:type="dcterms:W3CDTF">2019-04-12T00:29:36Z</dcterms:modified>
</cp:coreProperties>
</file>