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801600" cy="10058400"/>
  <p:notesSz cx="6858000" cy="9144000"/>
  <p:defaultTextStyle>
    <a:defPPr>
      <a:defRPr lang="en-US"/>
    </a:defPPr>
    <a:lvl1pPr marL="0" algn="l" defTabSz="65311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65311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65311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65311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65311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65311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65311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65311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65311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664"/>
  </p:normalViewPr>
  <p:slideViewPr>
    <p:cSldViewPr snapToGrid="0" snapToObjects="1">
      <p:cViewPr varScale="1">
        <p:scale>
          <a:sx n="76" d="100"/>
          <a:sy n="76" d="100"/>
        </p:scale>
        <p:origin x="2712" y="208"/>
      </p:cViewPr>
      <p:guideLst>
        <p:guide orient="horz" pos="3168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4C03BB-754B-AF47-9165-BF8A303A9049}" type="datetimeFigureOut">
              <a:rPr lang="en-US" smtClean="0"/>
              <a:pPr/>
              <a:t>11/3/18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685800"/>
            <a:ext cx="43624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CAB7CD-A4EA-484E-A694-E27CC581EC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939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5311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65311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65311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65311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65311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65311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65311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65311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65311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7775" y="685800"/>
            <a:ext cx="43624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CAB7CD-A4EA-484E-A694-E27CC581ECB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3124624"/>
            <a:ext cx="10881360" cy="21560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5699760"/>
            <a:ext cx="896112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A8EAA-CA3D-0E48-ABD7-47F87974ECF9}" type="datetimeFigureOut">
              <a:rPr lang="en-US" smtClean="0"/>
              <a:pPr/>
              <a:t>11/3/18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6F5C-E317-EF45-86A9-9455BB874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A8EAA-CA3D-0E48-ABD7-47F87974ECF9}" type="datetimeFigureOut">
              <a:rPr lang="en-US" smtClean="0"/>
              <a:pPr/>
              <a:t>11/3/18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6F5C-E317-EF45-86A9-9455BB874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402803"/>
            <a:ext cx="2880360" cy="85822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402803"/>
            <a:ext cx="8427720" cy="85822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A8EAA-CA3D-0E48-ABD7-47F87974ECF9}" type="datetimeFigureOut">
              <a:rPr lang="en-US" smtClean="0"/>
              <a:pPr/>
              <a:t>11/3/18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6F5C-E317-EF45-86A9-9455BB874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A8EAA-CA3D-0E48-ABD7-47F87974ECF9}" type="datetimeFigureOut">
              <a:rPr lang="en-US" smtClean="0"/>
              <a:pPr/>
              <a:t>11/3/18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6F5C-E317-EF45-86A9-9455BB874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6463454"/>
            <a:ext cx="10881360" cy="199771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4263180"/>
            <a:ext cx="10881360" cy="220027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A8EAA-CA3D-0E48-ABD7-47F87974ECF9}" type="datetimeFigureOut">
              <a:rPr lang="en-US" smtClean="0"/>
              <a:pPr/>
              <a:t>11/3/18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6F5C-E317-EF45-86A9-9455BB874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2346961"/>
            <a:ext cx="5654040" cy="6638079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2346961"/>
            <a:ext cx="5654040" cy="6638079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A8EAA-CA3D-0E48-ABD7-47F87974ECF9}" type="datetimeFigureOut">
              <a:rPr lang="en-US" smtClean="0"/>
              <a:pPr/>
              <a:t>11/3/18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6F5C-E317-EF45-86A9-9455BB874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1" y="2251499"/>
            <a:ext cx="5656263" cy="93831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1" y="3189816"/>
            <a:ext cx="5656263" cy="579522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2251499"/>
            <a:ext cx="5658486" cy="93831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3189816"/>
            <a:ext cx="5658486" cy="579522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A8EAA-CA3D-0E48-ABD7-47F87974ECF9}" type="datetimeFigureOut">
              <a:rPr lang="en-US" smtClean="0"/>
              <a:pPr/>
              <a:t>11/3/18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6F5C-E317-EF45-86A9-9455BB874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A8EAA-CA3D-0E48-ABD7-47F87974ECF9}" type="datetimeFigureOut">
              <a:rPr lang="en-US" smtClean="0"/>
              <a:pPr/>
              <a:t>11/3/18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6F5C-E317-EF45-86A9-9455BB874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A8EAA-CA3D-0E48-ABD7-47F87974ECF9}" type="datetimeFigureOut">
              <a:rPr lang="en-US" smtClean="0"/>
              <a:pPr/>
              <a:t>11/3/18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6F5C-E317-EF45-86A9-9455BB874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400473"/>
            <a:ext cx="4211638" cy="170434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1" y="400474"/>
            <a:ext cx="7156450" cy="858456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2104814"/>
            <a:ext cx="4211638" cy="688022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A8EAA-CA3D-0E48-ABD7-47F87974ECF9}" type="datetimeFigureOut">
              <a:rPr lang="en-US" smtClean="0"/>
              <a:pPr/>
              <a:t>11/3/18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6F5C-E317-EF45-86A9-9455BB874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7040880"/>
            <a:ext cx="7680960" cy="83121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898737"/>
            <a:ext cx="7680960" cy="603504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7872096"/>
            <a:ext cx="7680960" cy="118046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A8EAA-CA3D-0E48-ABD7-47F87974ECF9}" type="datetimeFigureOut">
              <a:rPr lang="en-US" smtClean="0"/>
              <a:pPr/>
              <a:t>11/3/18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6F5C-E317-EF45-86A9-9455BB874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402803"/>
            <a:ext cx="11521440" cy="16764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346961"/>
            <a:ext cx="11521440" cy="6638079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9322647"/>
            <a:ext cx="2987040" cy="535517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A8EAA-CA3D-0E48-ABD7-47F87974ECF9}" type="datetimeFigureOut">
              <a:rPr lang="en-US" smtClean="0"/>
              <a:pPr/>
              <a:t>11/3/18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9322647"/>
            <a:ext cx="4053840" cy="535517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9322647"/>
            <a:ext cx="2987040" cy="535517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36F5C-E317-EF45-86A9-9455BB874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5311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653110" rtl="0" eaLnBrk="1" latinLnBrk="0" hangingPunct="1">
        <a:spcBef>
          <a:spcPct val="20000"/>
        </a:spcBef>
        <a:buFont typeface="Arial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653110" rtl="0" eaLnBrk="1" latinLnBrk="0" hangingPunct="1">
        <a:spcBef>
          <a:spcPct val="20000"/>
        </a:spcBef>
        <a:buFont typeface="Arial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653110" rtl="0" eaLnBrk="1" latinLnBrk="0" hangingPunct="1">
        <a:spcBef>
          <a:spcPct val="20000"/>
        </a:spcBef>
        <a:buFont typeface="Arial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653110" rtl="0" eaLnBrk="1" latinLnBrk="0" hangingPunct="1">
        <a:spcBef>
          <a:spcPct val="20000"/>
        </a:spcBef>
        <a:buFont typeface="Arial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653110" rtl="0" eaLnBrk="1" latinLnBrk="0" hangingPunct="1">
        <a:spcBef>
          <a:spcPct val="20000"/>
        </a:spcBef>
        <a:buFont typeface="Arial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653110" rtl="0" eaLnBrk="1" latinLnBrk="0" hangingPunct="1">
        <a:spcBef>
          <a:spcPct val="20000"/>
        </a:spcBef>
        <a:buFont typeface="Arial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653110" rtl="0" eaLnBrk="1" latinLnBrk="0" hangingPunct="1">
        <a:spcBef>
          <a:spcPct val="20000"/>
        </a:spcBef>
        <a:buFont typeface="Arial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653110" rtl="0" eaLnBrk="1" latinLnBrk="0" hangingPunct="1">
        <a:spcBef>
          <a:spcPct val="20000"/>
        </a:spcBef>
        <a:buFont typeface="Arial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653110" rtl="0" eaLnBrk="1" latinLnBrk="0" hangingPunct="1">
        <a:spcBef>
          <a:spcPct val="20000"/>
        </a:spcBef>
        <a:buFont typeface="Arial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31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6531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6531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6531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6531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6531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6531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6531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65311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8865" y="8617165"/>
            <a:ext cx="3224235" cy="1214159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689100" y="228601"/>
            <a:ext cx="11112499" cy="932117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en-US" dirty="0"/>
              <a:t>Christmas Fair Dec 1, 2018  Agave Gardens show layout each booth is 15X15 cost is $75 for  Paid up  Members  and $ 50  for 10X10 call 725 5507</a:t>
            </a:r>
          </a:p>
        </p:txBody>
      </p:sp>
      <p:sp>
        <p:nvSpPr>
          <p:cNvPr id="16" name="TextBox 15"/>
          <p:cNvSpPr txBox="1"/>
          <p:nvPr/>
        </p:nvSpPr>
        <p:spPr>
          <a:xfrm flipH="1">
            <a:off x="393410" y="8850880"/>
            <a:ext cx="1452660" cy="839784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en-US" sz="2300" dirty="0" err="1"/>
              <a:t>EntranceGATE</a:t>
            </a:r>
            <a:endParaRPr lang="en-US" sz="2300" dirty="0"/>
          </a:p>
        </p:txBody>
      </p:sp>
      <p:sp>
        <p:nvSpPr>
          <p:cNvPr id="3" name="Cube 2"/>
          <p:cNvSpPr/>
          <p:nvPr/>
        </p:nvSpPr>
        <p:spPr>
          <a:xfrm>
            <a:off x="143458" y="4285505"/>
            <a:ext cx="1702613" cy="1783689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r>
              <a:rPr lang="en-US" dirty="0"/>
              <a:t>Agave House</a:t>
            </a:r>
          </a:p>
          <a:p>
            <a:pPr algn="ctr"/>
            <a:endParaRPr lang="en-US" dirty="0"/>
          </a:p>
        </p:txBody>
      </p:sp>
      <p:sp>
        <p:nvSpPr>
          <p:cNvPr id="21" name="Action Button: Home 20"/>
          <p:cNvSpPr/>
          <p:nvPr/>
        </p:nvSpPr>
        <p:spPr>
          <a:xfrm>
            <a:off x="1549145" y="7716864"/>
            <a:ext cx="979711" cy="693385"/>
          </a:xfrm>
          <a:prstGeom prst="actionButtonHom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622" tIns="65311" rIns="130622" bIns="65311"/>
          <a:lstStyle/>
          <a:p>
            <a:r>
              <a:rPr lang="en-US" sz="2000" dirty="0"/>
              <a:t>tickets</a:t>
            </a:r>
          </a:p>
        </p:txBody>
      </p:sp>
      <p:sp>
        <p:nvSpPr>
          <p:cNvPr id="40" name="Right Arrow 39"/>
          <p:cNvSpPr/>
          <p:nvPr/>
        </p:nvSpPr>
        <p:spPr>
          <a:xfrm>
            <a:off x="4378329" y="6331165"/>
            <a:ext cx="1196972" cy="33633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en-US"/>
          </a:p>
        </p:txBody>
      </p:sp>
      <p:sp>
        <p:nvSpPr>
          <p:cNvPr id="42" name="Cloud 41"/>
          <p:cNvSpPr/>
          <p:nvPr/>
        </p:nvSpPr>
        <p:spPr>
          <a:xfrm>
            <a:off x="6673274" y="1512305"/>
            <a:ext cx="1961170" cy="972485"/>
          </a:xfrm>
          <a:prstGeom prst="cloud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622" tIns="65311" rIns="130622" bIns="65311"/>
          <a:lstStyle/>
          <a:p>
            <a:r>
              <a:rPr lang="en-US" sz="1600" dirty="0"/>
              <a:t>Wild </a:t>
            </a:r>
            <a:r>
              <a:rPr lang="en-US" sz="1400" dirty="0"/>
              <a:t>medicinal garden</a:t>
            </a:r>
          </a:p>
        </p:txBody>
      </p:sp>
      <p:cxnSp>
        <p:nvCxnSpPr>
          <p:cNvPr id="54" name="Straight Connector 53"/>
          <p:cNvCxnSpPr/>
          <p:nvPr/>
        </p:nvCxnSpPr>
        <p:spPr>
          <a:xfrm>
            <a:off x="8634445" y="1512305"/>
            <a:ext cx="1152144" cy="1207008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6160997" y="2484790"/>
            <a:ext cx="1152144" cy="1207008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8112897" y="2719313"/>
            <a:ext cx="2481531" cy="532007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en-US" dirty="0"/>
              <a:t>Display gardens</a:t>
            </a:r>
          </a:p>
        </p:txBody>
      </p:sp>
      <p:cxnSp>
        <p:nvCxnSpPr>
          <p:cNvPr id="61" name="Straight Connector 60"/>
          <p:cNvCxnSpPr/>
          <p:nvPr/>
        </p:nvCxnSpPr>
        <p:spPr>
          <a:xfrm>
            <a:off x="10651587" y="3274433"/>
            <a:ext cx="1152144" cy="1207008"/>
          </a:xfrm>
          <a:prstGeom prst="line">
            <a:avLst/>
          </a:prstGeom>
          <a:ln>
            <a:headEnd type="triangle" w="lg"/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7930355" y="3140321"/>
            <a:ext cx="1280160" cy="134112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673273" y="3819446"/>
            <a:ext cx="1742285" cy="532007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en-US" dirty="0"/>
              <a:t>gardens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11105883" y="3010504"/>
            <a:ext cx="1451475" cy="532007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en-US" dirty="0"/>
              <a:t>gardens</a:t>
            </a:r>
          </a:p>
        </p:txBody>
      </p:sp>
      <p:sp>
        <p:nvSpPr>
          <p:cNvPr id="66" name="Bent Arrow 65"/>
          <p:cNvSpPr/>
          <p:nvPr/>
        </p:nvSpPr>
        <p:spPr>
          <a:xfrm>
            <a:off x="2573184" y="3974653"/>
            <a:ext cx="576072" cy="565710"/>
          </a:xfrm>
          <a:prstGeom prst="ben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7" name="TextBox 66"/>
          <p:cNvSpPr txBox="1"/>
          <p:nvPr/>
        </p:nvSpPr>
        <p:spPr>
          <a:xfrm>
            <a:off x="6673273" y="5905500"/>
            <a:ext cx="2537244" cy="532007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en-US" dirty="0"/>
              <a:t>open path lawn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944693" y="8850880"/>
            <a:ext cx="2216306" cy="532007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en-US" dirty="0"/>
              <a:t>café seat</a:t>
            </a:r>
          </a:p>
        </p:txBody>
      </p:sp>
      <p:sp>
        <p:nvSpPr>
          <p:cNvPr id="23" name="Regular Pentagon 22"/>
          <p:cNvSpPr/>
          <p:nvPr/>
        </p:nvSpPr>
        <p:spPr>
          <a:xfrm>
            <a:off x="33955" y="6338567"/>
            <a:ext cx="1515190" cy="1632795"/>
          </a:xfrm>
          <a:prstGeom prst="pentagon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622" tIns="65311" rIns="130622" bIns="65311"/>
          <a:lstStyle/>
          <a:p>
            <a:r>
              <a:rPr lang="en-US" sz="1400" dirty="0"/>
              <a:t>Entertainment</a:t>
            </a:r>
            <a:endParaRPr lang="en-US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3944693" y="3542511"/>
            <a:ext cx="10464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Path</a:t>
            </a:r>
          </a:p>
        </p:txBody>
      </p:sp>
      <p:sp>
        <p:nvSpPr>
          <p:cNvPr id="33" name="Snip Same Side Corner Rectangle 32"/>
          <p:cNvSpPr/>
          <p:nvPr/>
        </p:nvSpPr>
        <p:spPr>
          <a:xfrm>
            <a:off x="1845564" y="4940300"/>
            <a:ext cx="727620" cy="965200"/>
          </a:xfrm>
          <a:prstGeom prst="snip2Same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Hort</a:t>
            </a:r>
            <a:endParaRPr lang="en-US" sz="1200"/>
          </a:p>
          <a:p>
            <a:pPr algn="ctr"/>
            <a:r>
              <a:rPr lang="en-US" sz="1200"/>
              <a:t>Vip</a:t>
            </a:r>
            <a:endParaRPr lang="en-US" sz="1200" dirty="0"/>
          </a:p>
          <a:p>
            <a:pPr algn="ctr"/>
            <a:r>
              <a:rPr lang="en-US" sz="1200" dirty="0"/>
              <a:t>tent</a:t>
            </a:r>
          </a:p>
        </p:txBody>
      </p:sp>
      <p:sp>
        <p:nvSpPr>
          <p:cNvPr id="31" name="Cube 30"/>
          <p:cNvSpPr/>
          <p:nvPr/>
        </p:nvSpPr>
        <p:spPr>
          <a:xfrm>
            <a:off x="143458" y="2184400"/>
            <a:ext cx="1417765" cy="1469257"/>
          </a:xfrm>
          <a:prstGeom prst="cub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1600" dirty="0"/>
              <a:t>shade house</a:t>
            </a:r>
          </a:p>
        </p:txBody>
      </p: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146824"/>
              </p:ext>
            </p:extLst>
          </p:nvPr>
        </p:nvGraphicFramePr>
        <p:xfrm>
          <a:off x="2997199" y="6818111"/>
          <a:ext cx="9412289" cy="15690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87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50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78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37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30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78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97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67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4686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9953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77823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1569061">
                <a:tc>
                  <a:txBody>
                    <a:bodyPr/>
                    <a:lstStyle/>
                    <a:p>
                      <a:r>
                        <a:rPr lang="en-US" sz="1600" dirty="0" err="1"/>
                        <a:t>Hort</a:t>
                      </a:r>
                      <a:endParaRPr lang="en-US" sz="1600" dirty="0"/>
                    </a:p>
                    <a:p>
                      <a:r>
                        <a:rPr lang="en-US" sz="1600" dirty="0"/>
                        <a:t>1</a:t>
                      </a:r>
                    </a:p>
                    <a:p>
                      <a:r>
                        <a:rPr lang="en-US" sz="1600" dirty="0"/>
                        <a:t>Café bar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  <a:p>
                      <a:r>
                        <a:rPr lang="en-US" sz="1600" dirty="0" err="1"/>
                        <a:t>Hort</a:t>
                      </a:r>
                      <a:endParaRPr lang="en-US" sz="1600" dirty="0"/>
                    </a:p>
                    <a:p>
                      <a:r>
                        <a:rPr lang="en-US" sz="1600" dirty="0"/>
                        <a:t>cafe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  <a:p>
                      <a:r>
                        <a:rPr lang="en-US" sz="1600" dirty="0" err="1"/>
                        <a:t>Hort</a:t>
                      </a:r>
                      <a:endParaRPr lang="en-US" sz="1600" dirty="0"/>
                    </a:p>
                    <a:p>
                      <a:r>
                        <a:rPr lang="en-US" sz="1600" dirty="0"/>
                        <a:t>cafe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</a:t>
                      </a:r>
                    </a:p>
                    <a:p>
                      <a:r>
                        <a:rPr lang="en-US" sz="1200" dirty="0" err="1"/>
                        <a:t>Sonu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dirty="0"/>
                        <a:t>Art</a:t>
                      </a:r>
                    </a:p>
                    <a:p>
                      <a:r>
                        <a:rPr lang="en-US" sz="1200" dirty="0"/>
                        <a:t>Soap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8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9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12268200" y="6438900"/>
            <a:ext cx="5565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park</a:t>
            </a:r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4200250"/>
              </p:ext>
            </p:extLst>
          </p:nvPr>
        </p:nvGraphicFramePr>
        <p:xfrm>
          <a:off x="2723730" y="4691341"/>
          <a:ext cx="9658771" cy="124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73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25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74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75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64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08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43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28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473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9708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5065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93665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0684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4347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1211337">
                <a:tc>
                  <a:txBody>
                    <a:bodyPr/>
                    <a:lstStyle/>
                    <a:p>
                      <a:r>
                        <a:rPr lang="en-US" sz="1200" dirty="0"/>
                        <a:t>12</a:t>
                      </a:r>
                    </a:p>
                    <a:p>
                      <a:r>
                        <a:rPr lang="en-US" sz="1200" dirty="0"/>
                        <a:t>Jacinta</a:t>
                      </a:r>
                    </a:p>
                    <a:p>
                      <a:r>
                        <a:rPr lang="en-US" sz="1200" dirty="0"/>
                        <a:t>Hibiscus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13</a:t>
                      </a:r>
                    </a:p>
                    <a:p>
                      <a:r>
                        <a:rPr lang="en-US" sz="1400" dirty="0"/>
                        <a:t>Brian-F</a:t>
                      </a:r>
                    </a:p>
                    <a:p>
                      <a:r>
                        <a:rPr lang="en-US" sz="1400" dirty="0"/>
                        <a:t>Sheeree Orchids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531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  <a:p>
                      <a:pPr marL="0" marR="0" indent="0" algn="l" defTabSz="6531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14</a:t>
                      </a:r>
                    </a:p>
                    <a:p>
                      <a:pPr marL="0" marR="0" indent="0" algn="l" defTabSz="6531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Elements</a:t>
                      </a:r>
                    </a:p>
                    <a:p>
                      <a:pPr marL="0" marR="0" indent="0" algn="l" defTabSz="6531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Spa</a:t>
                      </a:r>
                    </a:p>
                    <a:p>
                      <a:pPr marL="0" marR="0" indent="0" algn="l" defTabSz="6531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Paid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15</a:t>
                      </a:r>
                    </a:p>
                    <a:p>
                      <a:r>
                        <a:rPr lang="en-US" sz="1200" dirty="0"/>
                        <a:t>Natalie</a:t>
                      </a:r>
                    </a:p>
                    <a:p>
                      <a:r>
                        <a:rPr lang="en-US" sz="1200" dirty="0"/>
                        <a:t>Fuchs</a:t>
                      </a:r>
                    </a:p>
                    <a:p>
                      <a:r>
                        <a:rPr lang="en-US" sz="1200" dirty="0"/>
                        <a:t>Paid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16</a:t>
                      </a:r>
                    </a:p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5311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18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20</a:t>
                      </a:r>
                    </a:p>
                    <a:p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3" name="TextBox 42"/>
          <p:cNvSpPr txBox="1"/>
          <p:nvPr/>
        </p:nvSpPr>
        <p:spPr>
          <a:xfrm>
            <a:off x="609600" y="4004176"/>
            <a:ext cx="18466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1642958" y="3542511"/>
            <a:ext cx="914400" cy="6871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/>
              <a:t>24</a:t>
            </a:r>
            <a:endParaRPr lang="en-US" sz="12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7ABAF2C-255D-BD4D-8C54-E1E2AA5883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3459" y="124460"/>
            <a:ext cx="1702106" cy="147613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8412</TotalTime>
  <Words>101</Words>
  <Application>Microsoft Macintosh PowerPoint</Application>
  <PresentationFormat>Custom</PresentationFormat>
  <Paragraphs>61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Caribrep Villas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Office: mac 2004 User</dc:creator>
  <cp:lastModifiedBy>Barbara Japal</cp:lastModifiedBy>
  <cp:revision>105</cp:revision>
  <cp:lastPrinted>2017-12-01T18:13:52Z</cp:lastPrinted>
  <dcterms:created xsi:type="dcterms:W3CDTF">2017-04-10T10:15:04Z</dcterms:created>
  <dcterms:modified xsi:type="dcterms:W3CDTF">2018-11-03T13:24:32Z</dcterms:modified>
</cp:coreProperties>
</file>