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10058400"/>
  <p:notesSz cx="6858000" cy="9144000"/>
  <p:defaultTextStyle>
    <a:defPPr>
      <a:defRPr lang="en-US"/>
    </a:defPPr>
    <a:lvl1pPr marL="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4"/>
  </p:normalViewPr>
  <p:slideViewPr>
    <p:cSldViewPr snapToGrid="0" snapToObjects="1">
      <p:cViewPr varScale="1">
        <p:scale>
          <a:sx n="76" d="100"/>
          <a:sy n="76" d="100"/>
        </p:scale>
        <p:origin x="2712" y="208"/>
      </p:cViewPr>
      <p:guideLst>
        <p:guide orient="horz" pos="316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03BB-754B-AF47-9165-BF8A303A904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685800"/>
            <a:ext cx="4362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AB7CD-A4EA-484E-A694-E27CC581E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685800"/>
            <a:ext cx="43624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AB7CD-A4EA-484E-A694-E27CC581EC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124624"/>
            <a:ext cx="1088136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699760"/>
            <a:ext cx="896112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402803"/>
            <a:ext cx="288036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402803"/>
            <a:ext cx="842772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463454"/>
            <a:ext cx="10881360" cy="199771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263180"/>
            <a:ext cx="10881360" cy="220027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346961"/>
            <a:ext cx="5654040" cy="663807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346961"/>
            <a:ext cx="5654040" cy="663807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251499"/>
            <a:ext cx="5656263" cy="9383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189816"/>
            <a:ext cx="5656263" cy="579522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251499"/>
            <a:ext cx="5658486" cy="9383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189816"/>
            <a:ext cx="5658486" cy="579522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400473"/>
            <a:ext cx="4211638" cy="170434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400474"/>
            <a:ext cx="7156450" cy="858456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104814"/>
            <a:ext cx="4211638" cy="688022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7040880"/>
            <a:ext cx="7680960" cy="83121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98737"/>
            <a:ext cx="7680960" cy="603504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872096"/>
            <a:ext cx="7680960" cy="118046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402803"/>
            <a:ext cx="11521440" cy="16764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346961"/>
            <a:ext cx="11521440" cy="6638079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9322647"/>
            <a:ext cx="29870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8EAA-CA3D-0E48-ABD7-47F87974ECF9}" type="datetimeFigureOut">
              <a:rPr lang="en-US" smtClean="0"/>
              <a:pPr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9322647"/>
            <a:ext cx="40538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9322647"/>
            <a:ext cx="29870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11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65311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65311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65311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65311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653110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865" y="8617165"/>
            <a:ext cx="3224235" cy="121415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689100" y="228601"/>
            <a:ext cx="11112499" cy="93211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Christmas Fair Dec 1, 2018  Agave Gardens show layout each booth is 15X15 cost is $75 for  Paid up  Members  and $ 50  for 10X10 call 725 5507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393410" y="8850880"/>
            <a:ext cx="1452660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2300" dirty="0" err="1"/>
              <a:t>EntranceGATE</a:t>
            </a:r>
            <a:endParaRPr lang="en-US" sz="2300" dirty="0"/>
          </a:p>
        </p:txBody>
      </p:sp>
      <p:sp>
        <p:nvSpPr>
          <p:cNvPr id="3" name="Cube 2"/>
          <p:cNvSpPr/>
          <p:nvPr/>
        </p:nvSpPr>
        <p:spPr>
          <a:xfrm>
            <a:off x="143458" y="4285505"/>
            <a:ext cx="1702613" cy="1783689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dirty="0"/>
              <a:t>Agave House</a:t>
            </a:r>
          </a:p>
          <a:p>
            <a:pPr algn="ctr"/>
            <a:endParaRPr lang="en-US" dirty="0"/>
          </a:p>
        </p:txBody>
      </p:sp>
      <p:sp>
        <p:nvSpPr>
          <p:cNvPr id="21" name="Action Button: Home 20"/>
          <p:cNvSpPr/>
          <p:nvPr/>
        </p:nvSpPr>
        <p:spPr>
          <a:xfrm>
            <a:off x="1549145" y="7716864"/>
            <a:ext cx="979711" cy="693385"/>
          </a:xfrm>
          <a:prstGeom prst="actionButtonHo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2000" dirty="0"/>
              <a:t>tickets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4378329" y="6331165"/>
            <a:ext cx="1196972" cy="336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2" name="Cloud 41"/>
          <p:cNvSpPr/>
          <p:nvPr/>
        </p:nvSpPr>
        <p:spPr>
          <a:xfrm>
            <a:off x="6673274" y="1512305"/>
            <a:ext cx="1961170" cy="972485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600" dirty="0"/>
              <a:t>Wild </a:t>
            </a:r>
            <a:r>
              <a:rPr lang="en-US" sz="1400" dirty="0"/>
              <a:t>medicinal garden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8634445" y="1512305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160997" y="2484790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12897" y="2719313"/>
            <a:ext cx="2481531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Display gardens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10651587" y="3274433"/>
            <a:ext cx="1152144" cy="1207008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930355" y="3140321"/>
            <a:ext cx="1280160" cy="1341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73273" y="3819446"/>
            <a:ext cx="174228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105883" y="3010504"/>
            <a:ext cx="145147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6" name="Bent Arrow 65"/>
          <p:cNvSpPr/>
          <p:nvPr/>
        </p:nvSpPr>
        <p:spPr>
          <a:xfrm>
            <a:off x="2573184" y="3974653"/>
            <a:ext cx="576072" cy="565710"/>
          </a:xfrm>
          <a:prstGeom prst="ben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7" name="TextBox 66"/>
          <p:cNvSpPr txBox="1"/>
          <p:nvPr/>
        </p:nvSpPr>
        <p:spPr>
          <a:xfrm>
            <a:off x="6673273" y="5905500"/>
            <a:ext cx="253724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open path lawn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44693" y="8850880"/>
            <a:ext cx="2216306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café seat</a:t>
            </a:r>
          </a:p>
        </p:txBody>
      </p:sp>
      <p:sp>
        <p:nvSpPr>
          <p:cNvPr id="23" name="Regular Pentagon 22"/>
          <p:cNvSpPr/>
          <p:nvPr/>
        </p:nvSpPr>
        <p:spPr>
          <a:xfrm>
            <a:off x="33955" y="6338567"/>
            <a:ext cx="1515190" cy="1632795"/>
          </a:xfrm>
          <a:prstGeom prst="pentag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400" dirty="0"/>
              <a:t>Entertainment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944693" y="3542511"/>
            <a:ext cx="1046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Path</a:t>
            </a:r>
          </a:p>
        </p:txBody>
      </p:sp>
      <p:sp>
        <p:nvSpPr>
          <p:cNvPr id="33" name="Snip Same Side Corner Rectangle 32"/>
          <p:cNvSpPr/>
          <p:nvPr/>
        </p:nvSpPr>
        <p:spPr>
          <a:xfrm>
            <a:off x="1845564" y="4940300"/>
            <a:ext cx="727620" cy="965200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Hort</a:t>
            </a:r>
            <a:endParaRPr lang="en-US" sz="1200"/>
          </a:p>
          <a:p>
            <a:pPr algn="ctr"/>
            <a:r>
              <a:rPr lang="en-US" sz="1200"/>
              <a:t>Vip</a:t>
            </a:r>
            <a:endParaRPr lang="en-US" sz="1200" dirty="0"/>
          </a:p>
          <a:p>
            <a:pPr algn="ctr"/>
            <a:r>
              <a:rPr lang="en-US" sz="1200" dirty="0"/>
              <a:t>tent</a:t>
            </a:r>
          </a:p>
        </p:txBody>
      </p:sp>
      <p:sp>
        <p:nvSpPr>
          <p:cNvPr id="31" name="Cube 30"/>
          <p:cNvSpPr/>
          <p:nvPr/>
        </p:nvSpPr>
        <p:spPr>
          <a:xfrm>
            <a:off x="143458" y="2184400"/>
            <a:ext cx="1417765" cy="1469257"/>
          </a:xfrm>
          <a:prstGeom prst="cub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/>
              <a:t>shade house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6824"/>
              </p:ext>
            </p:extLst>
          </p:nvPr>
        </p:nvGraphicFramePr>
        <p:xfrm>
          <a:off x="2997199" y="6818111"/>
          <a:ext cx="9412289" cy="1569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7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6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95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782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569061"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1</a:t>
                      </a:r>
                    </a:p>
                    <a:p>
                      <a:r>
                        <a:rPr lang="en-US" sz="1600" dirty="0"/>
                        <a:t>Café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  <a:p>
                      <a:r>
                        <a:rPr lang="en-US" sz="1200" dirty="0" err="1"/>
                        <a:t>Sonu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Art</a:t>
                      </a:r>
                    </a:p>
                    <a:p>
                      <a:r>
                        <a:rPr lang="en-US" sz="1200" dirty="0"/>
                        <a:t>Soap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2268200" y="6438900"/>
            <a:ext cx="556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park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00250"/>
              </p:ext>
            </p:extLst>
          </p:nvPr>
        </p:nvGraphicFramePr>
        <p:xfrm>
          <a:off x="2723730" y="4691341"/>
          <a:ext cx="9658771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2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47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70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06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3665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68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34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211337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  <a:p>
                      <a:r>
                        <a:rPr lang="en-US" sz="1200" dirty="0"/>
                        <a:t>Jacinta</a:t>
                      </a:r>
                    </a:p>
                    <a:p>
                      <a:r>
                        <a:rPr lang="en-US" sz="1200" dirty="0"/>
                        <a:t>Hibiscus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</a:p>
                    <a:p>
                      <a:r>
                        <a:rPr lang="en-US" sz="1400" dirty="0"/>
                        <a:t>Brian-F</a:t>
                      </a:r>
                    </a:p>
                    <a:p>
                      <a:r>
                        <a:rPr lang="en-US" sz="1400" dirty="0"/>
                        <a:t>Sheeree Orchids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14</a:t>
                      </a:r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Elements</a:t>
                      </a:r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Spa</a:t>
                      </a:r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Paid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  <a:p>
                      <a:r>
                        <a:rPr lang="en-US" sz="1200" dirty="0"/>
                        <a:t>Natalie</a:t>
                      </a:r>
                    </a:p>
                    <a:p>
                      <a:r>
                        <a:rPr lang="en-US" sz="1200" dirty="0"/>
                        <a:t>Fuchs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18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</a:t>
                      </a:r>
                    </a:p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09600" y="4004176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642958" y="3542511"/>
            <a:ext cx="914400" cy="6871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24</a:t>
            </a:r>
            <a:endParaRPr lang="en-US" sz="1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BAF2C-255D-BD4D-8C54-E1E2AA5883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459" y="124460"/>
            <a:ext cx="1702106" cy="14761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8412</TotalTime>
  <Words>101</Words>
  <Application>Microsoft Macintosh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Caribrep Villas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Office: mac 2004 User</dc:creator>
  <cp:lastModifiedBy>Barbara Japal</cp:lastModifiedBy>
  <cp:revision>105</cp:revision>
  <cp:lastPrinted>2017-12-01T18:13:52Z</cp:lastPrinted>
  <dcterms:created xsi:type="dcterms:W3CDTF">2017-04-10T10:15:04Z</dcterms:created>
  <dcterms:modified xsi:type="dcterms:W3CDTF">2018-11-03T13:24:32Z</dcterms:modified>
</cp:coreProperties>
</file>